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"/>
  </p:notesMasterIdLst>
  <p:sldIdLst>
    <p:sldId id="256" r:id="rId2"/>
  </p:sldIdLst>
  <p:sldSz cx="27432000" cy="18288000"/>
  <p:notesSz cx="6858000" cy="9144000"/>
  <p:defaultTextStyle>
    <a:defPPr>
      <a:defRPr lang="en-US"/>
    </a:defPPr>
    <a:lvl1pPr marL="0" algn="l" defTabSz="3731584" rtl="0" eaLnBrk="1" latinLnBrk="0" hangingPunct="1">
      <a:defRPr sz="7400" kern="1200">
        <a:solidFill>
          <a:schemeClr val="tx1"/>
        </a:solidFill>
        <a:latin typeface="+mn-lt"/>
        <a:ea typeface="+mn-ea"/>
        <a:cs typeface="+mn-cs"/>
      </a:defRPr>
    </a:lvl1pPr>
    <a:lvl2pPr marL="1865791" algn="l" defTabSz="3731584" rtl="0" eaLnBrk="1" latinLnBrk="0" hangingPunct="1">
      <a:defRPr sz="7400" kern="1200">
        <a:solidFill>
          <a:schemeClr val="tx1"/>
        </a:solidFill>
        <a:latin typeface="+mn-lt"/>
        <a:ea typeface="+mn-ea"/>
        <a:cs typeface="+mn-cs"/>
      </a:defRPr>
    </a:lvl2pPr>
    <a:lvl3pPr marL="3731584" algn="l" defTabSz="3731584" rtl="0" eaLnBrk="1" latinLnBrk="0" hangingPunct="1">
      <a:defRPr sz="7400" kern="1200">
        <a:solidFill>
          <a:schemeClr val="tx1"/>
        </a:solidFill>
        <a:latin typeface="+mn-lt"/>
        <a:ea typeface="+mn-ea"/>
        <a:cs typeface="+mn-cs"/>
      </a:defRPr>
    </a:lvl3pPr>
    <a:lvl4pPr marL="5597375" algn="l" defTabSz="3731584" rtl="0" eaLnBrk="1" latinLnBrk="0" hangingPunct="1">
      <a:defRPr sz="7400" kern="1200">
        <a:solidFill>
          <a:schemeClr val="tx1"/>
        </a:solidFill>
        <a:latin typeface="+mn-lt"/>
        <a:ea typeface="+mn-ea"/>
        <a:cs typeface="+mn-cs"/>
      </a:defRPr>
    </a:lvl4pPr>
    <a:lvl5pPr marL="7463166" algn="l" defTabSz="3731584" rtl="0" eaLnBrk="1" latinLnBrk="0" hangingPunct="1">
      <a:defRPr sz="7400" kern="1200">
        <a:solidFill>
          <a:schemeClr val="tx1"/>
        </a:solidFill>
        <a:latin typeface="+mn-lt"/>
        <a:ea typeface="+mn-ea"/>
        <a:cs typeface="+mn-cs"/>
      </a:defRPr>
    </a:lvl5pPr>
    <a:lvl6pPr marL="9328958" algn="l" defTabSz="3731584" rtl="0" eaLnBrk="1" latinLnBrk="0" hangingPunct="1">
      <a:defRPr sz="7400" kern="1200">
        <a:solidFill>
          <a:schemeClr val="tx1"/>
        </a:solidFill>
        <a:latin typeface="+mn-lt"/>
        <a:ea typeface="+mn-ea"/>
        <a:cs typeface="+mn-cs"/>
      </a:defRPr>
    </a:lvl6pPr>
    <a:lvl7pPr marL="11194749" algn="l" defTabSz="3731584" rtl="0" eaLnBrk="1" latinLnBrk="0" hangingPunct="1">
      <a:defRPr sz="7400" kern="1200">
        <a:solidFill>
          <a:schemeClr val="tx1"/>
        </a:solidFill>
        <a:latin typeface="+mn-lt"/>
        <a:ea typeface="+mn-ea"/>
        <a:cs typeface="+mn-cs"/>
      </a:defRPr>
    </a:lvl7pPr>
    <a:lvl8pPr marL="13060541" algn="l" defTabSz="3731584" rtl="0" eaLnBrk="1" latinLnBrk="0" hangingPunct="1">
      <a:defRPr sz="7400" kern="1200">
        <a:solidFill>
          <a:schemeClr val="tx1"/>
        </a:solidFill>
        <a:latin typeface="+mn-lt"/>
        <a:ea typeface="+mn-ea"/>
        <a:cs typeface="+mn-cs"/>
      </a:defRPr>
    </a:lvl8pPr>
    <a:lvl9pPr marL="14926332" algn="l" defTabSz="3731584" rtl="0" eaLnBrk="1" latinLnBrk="0" hangingPunct="1">
      <a:defRPr sz="7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1280" userDrawn="1">
          <p15:clr>
            <a:srgbClr val="A4A3A4"/>
          </p15:clr>
        </p15:guide>
        <p15:guide id="2" pos="86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D9EF"/>
    <a:srgbClr val="797979"/>
    <a:srgbClr val="2E2E2E"/>
    <a:srgbClr val="9E86C8"/>
    <a:srgbClr val="D6D6D6"/>
    <a:srgbClr val="A6E22E"/>
    <a:srgbClr val="6C99BB"/>
    <a:srgbClr val="E87D3E"/>
    <a:srgbClr val="B4D273"/>
    <a:srgbClr val="4C00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484"/>
    <p:restoredTop sz="94616"/>
  </p:normalViewPr>
  <p:slideViewPr>
    <p:cSldViewPr>
      <p:cViewPr>
        <p:scale>
          <a:sx n="50" d="100"/>
          <a:sy n="50" d="100"/>
        </p:scale>
        <p:origin x="-72" y="144"/>
      </p:cViewPr>
      <p:guideLst>
        <p:guide orient="horz" pos="11280"/>
        <p:guide pos="86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4" Type="http://schemas.openxmlformats.org/officeDocument/2006/relationships/presProps" Target="presProps.xml"/><Relationship Id="rId5" Type="http://schemas.openxmlformats.org/officeDocument/2006/relationships/viewProps" Target="viewProps.xml"/><Relationship Id="rId6" Type="http://schemas.openxmlformats.org/officeDocument/2006/relationships/theme" Target="theme/theme1.xml"/><Relationship Id="rId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61C05B-F879-4EA7-BFF1-EE2A2ABEF247}" type="datetimeFigureOut">
              <a:rPr lang="en-US" smtClean="0"/>
              <a:pPr/>
              <a:t>12/4/17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857250" y="685800"/>
            <a:ext cx="51435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A8DB8A-1E22-4795-A9FC-E4849A5AF1A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912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3731584" rtl="0" eaLnBrk="1" latinLnBrk="0" hangingPunct="1">
      <a:defRPr sz="4900" kern="1200">
        <a:solidFill>
          <a:schemeClr val="tx1"/>
        </a:solidFill>
        <a:latin typeface="+mn-lt"/>
        <a:ea typeface="+mn-ea"/>
        <a:cs typeface="+mn-cs"/>
      </a:defRPr>
    </a:lvl1pPr>
    <a:lvl2pPr marL="1865791" algn="l" defTabSz="3731584" rtl="0" eaLnBrk="1" latinLnBrk="0" hangingPunct="1">
      <a:defRPr sz="4900" kern="1200">
        <a:solidFill>
          <a:schemeClr val="tx1"/>
        </a:solidFill>
        <a:latin typeface="+mn-lt"/>
        <a:ea typeface="+mn-ea"/>
        <a:cs typeface="+mn-cs"/>
      </a:defRPr>
    </a:lvl2pPr>
    <a:lvl3pPr marL="3731584" algn="l" defTabSz="3731584" rtl="0" eaLnBrk="1" latinLnBrk="0" hangingPunct="1">
      <a:defRPr sz="4900" kern="1200">
        <a:solidFill>
          <a:schemeClr val="tx1"/>
        </a:solidFill>
        <a:latin typeface="+mn-lt"/>
        <a:ea typeface="+mn-ea"/>
        <a:cs typeface="+mn-cs"/>
      </a:defRPr>
    </a:lvl3pPr>
    <a:lvl4pPr marL="5597375" algn="l" defTabSz="3731584" rtl="0" eaLnBrk="1" latinLnBrk="0" hangingPunct="1">
      <a:defRPr sz="4900" kern="1200">
        <a:solidFill>
          <a:schemeClr val="tx1"/>
        </a:solidFill>
        <a:latin typeface="+mn-lt"/>
        <a:ea typeface="+mn-ea"/>
        <a:cs typeface="+mn-cs"/>
      </a:defRPr>
    </a:lvl4pPr>
    <a:lvl5pPr marL="7463166" algn="l" defTabSz="3731584" rtl="0" eaLnBrk="1" latinLnBrk="0" hangingPunct="1">
      <a:defRPr sz="4900" kern="1200">
        <a:solidFill>
          <a:schemeClr val="tx1"/>
        </a:solidFill>
        <a:latin typeface="+mn-lt"/>
        <a:ea typeface="+mn-ea"/>
        <a:cs typeface="+mn-cs"/>
      </a:defRPr>
    </a:lvl5pPr>
    <a:lvl6pPr marL="9328958" algn="l" defTabSz="3731584" rtl="0" eaLnBrk="1" latinLnBrk="0" hangingPunct="1">
      <a:defRPr sz="4900" kern="1200">
        <a:solidFill>
          <a:schemeClr val="tx1"/>
        </a:solidFill>
        <a:latin typeface="+mn-lt"/>
        <a:ea typeface="+mn-ea"/>
        <a:cs typeface="+mn-cs"/>
      </a:defRPr>
    </a:lvl6pPr>
    <a:lvl7pPr marL="11194749" algn="l" defTabSz="3731584" rtl="0" eaLnBrk="1" latinLnBrk="0" hangingPunct="1">
      <a:defRPr sz="4900" kern="1200">
        <a:solidFill>
          <a:schemeClr val="tx1"/>
        </a:solidFill>
        <a:latin typeface="+mn-lt"/>
        <a:ea typeface="+mn-ea"/>
        <a:cs typeface="+mn-cs"/>
      </a:defRPr>
    </a:lvl7pPr>
    <a:lvl8pPr marL="13060541" algn="l" defTabSz="3731584" rtl="0" eaLnBrk="1" latinLnBrk="0" hangingPunct="1">
      <a:defRPr sz="4900" kern="1200">
        <a:solidFill>
          <a:schemeClr val="tx1"/>
        </a:solidFill>
        <a:latin typeface="+mn-lt"/>
        <a:ea typeface="+mn-ea"/>
        <a:cs typeface="+mn-cs"/>
      </a:defRPr>
    </a:lvl8pPr>
    <a:lvl9pPr marL="14926332" algn="l" defTabSz="3731584" rtl="0" eaLnBrk="1" latinLnBrk="0" hangingPunct="1">
      <a:defRPr sz="4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57250" y="685800"/>
            <a:ext cx="51435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A8DB8A-1E22-4795-A9FC-E4849A5AF1AC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57400" y="5681137"/>
            <a:ext cx="23317200" cy="392006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114800" y="10363200"/>
            <a:ext cx="19202400" cy="4673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18657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37315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55973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74631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93289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11947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30605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49263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B26D7-AFFB-49F6-B585-7F46FFE1B55E}" type="datetimeFigureOut">
              <a:rPr lang="en-US" smtClean="0"/>
              <a:pPr/>
              <a:t>12/4/17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EBFC0-3810-472A-A5DE-BBFA332E060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B26D7-AFFB-49F6-B585-7F46FFE1B55E}" type="datetimeFigureOut">
              <a:rPr lang="en-US" smtClean="0"/>
              <a:pPr/>
              <a:t>12/4/17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EBFC0-3810-472A-A5DE-BBFA332E060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375827" y="4102104"/>
            <a:ext cx="34561464" cy="8738023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81919" y="4102104"/>
            <a:ext cx="103236711" cy="8738023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B26D7-AFFB-49F6-B585-7F46FFE1B55E}" type="datetimeFigureOut">
              <a:rPr lang="en-US" smtClean="0"/>
              <a:pPr/>
              <a:t>12/4/17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EBFC0-3810-472A-A5DE-BBFA332E060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B26D7-AFFB-49F6-B585-7F46FFE1B55E}" type="datetimeFigureOut">
              <a:rPr lang="en-US" smtClean="0"/>
              <a:pPr/>
              <a:t>12/4/17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EBFC0-3810-472A-A5DE-BBFA332E060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6939" y="11751736"/>
            <a:ext cx="23317200" cy="3632200"/>
          </a:xfrm>
        </p:spPr>
        <p:txBody>
          <a:bodyPr anchor="t"/>
          <a:lstStyle>
            <a:lvl1pPr algn="l">
              <a:defRPr sz="163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6939" y="7751239"/>
            <a:ext cx="23317200" cy="4000499"/>
          </a:xfrm>
        </p:spPr>
        <p:txBody>
          <a:bodyPr anchor="b"/>
          <a:lstStyle>
            <a:lvl1pPr marL="0" indent="0">
              <a:buNone/>
              <a:defRPr sz="8200">
                <a:solidFill>
                  <a:schemeClr val="tx1">
                    <a:tint val="75000"/>
                  </a:schemeClr>
                </a:solidFill>
              </a:defRPr>
            </a:lvl1pPr>
            <a:lvl2pPr marL="1865791" indent="0">
              <a:buNone/>
              <a:defRPr sz="7400">
                <a:solidFill>
                  <a:schemeClr val="tx1">
                    <a:tint val="75000"/>
                  </a:schemeClr>
                </a:solidFill>
              </a:defRPr>
            </a:lvl2pPr>
            <a:lvl3pPr marL="3731584" indent="0">
              <a:buNone/>
              <a:defRPr sz="6500">
                <a:solidFill>
                  <a:schemeClr val="tx1">
                    <a:tint val="75000"/>
                  </a:schemeClr>
                </a:solidFill>
              </a:defRPr>
            </a:lvl3pPr>
            <a:lvl4pPr marL="5597375" indent="0">
              <a:buNone/>
              <a:defRPr sz="5700">
                <a:solidFill>
                  <a:schemeClr val="tx1">
                    <a:tint val="75000"/>
                  </a:schemeClr>
                </a:solidFill>
              </a:defRPr>
            </a:lvl4pPr>
            <a:lvl5pPr marL="7463166" indent="0">
              <a:buNone/>
              <a:defRPr sz="5700">
                <a:solidFill>
                  <a:schemeClr val="tx1">
                    <a:tint val="75000"/>
                  </a:schemeClr>
                </a:solidFill>
              </a:defRPr>
            </a:lvl5pPr>
            <a:lvl6pPr marL="9328958" indent="0">
              <a:buNone/>
              <a:defRPr sz="5700">
                <a:solidFill>
                  <a:schemeClr val="tx1">
                    <a:tint val="75000"/>
                  </a:schemeClr>
                </a:solidFill>
              </a:defRPr>
            </a:lvl6pPr>
            <a:lvl7pPr marL="11194749" indent="0">
              <a:buNone/>
              <a:defRPr sz="5700">
                <a:solidFill>
                  <a:schemeClr val="tx1">
                    <a:tint val="75000"/>
                  </a:schemeClr>
                </a:solidFill>
              </a:defRPr>
            </a:lvl7pPr>
            <a:lvl8pPr marL="13060541" indent="0">
              <a:buNone/>
              <a:defRPr sz="5700">
                <a:solidFill>
                  <a:schemeClr val="tx1">
                    <a:tint val="75000"/>
                  </a:schemeClr>
                </a:solidFill>
              </a:defRPr>
            </a:lvl8pPr>
            <a:lvl9pPr marL="14926332" indent="0">
              <a:buNone/>
              <a:defRPr sz="57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B26D7-AFFB-49F6-B585-7F46FFE1B55E}" type="datetimeFigureOut">
              <a:rPr lang="en-US" smtClean="0"/>
              <a:pPr/>
              <a:t>12/4/17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EBFC0-3810-472A-A5DE-BBFA332E060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681916" y="23897171"/>
            <a:ext cx="68899086" cy="67585166"/>
          </a:xfrm>
        </p:spPr>
        <p:txBody>
          <a:bodyPr/>
          <a:lstStyle>
            <a:lvl1pPr>
              <a:defRPr sz="11400"/>
            </a:lvl1pPr>
            <a:lvl2pPr>
              <a:defRPr sz="9800"/>
            </a:lvl2pPr>
            <a:lvl3pPr>
              <a:defRPr sz="8200"/>
            </a:lvl3pPr>
            <a:lvl4pPr>
              <a:defRPr sz="7400"/>
            </a:lvl4pPr>
            <a:lvl5pPr>
              <a:defRPr sz="7400"/>
            </a:lvl5pPr>
            <a:lvl6pPr>
              <a:defRPr sz="7400"/>
            </a:lvl6pPr>
            <a:lvl7pPr>
              <a:defRPr sz="7400"/>
            </a:lvl7pPr>
            <a:lvl8pPr>
              <a:defRPr sz="7400"/>
            </a:lvl8pPr>
            <a:lvl9pPr>
              <a:defRPr sz="7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7038205" y="23897171"/>
            <a:ext cx="68899089" cy="67585166"/>
          </a:xfrm>
        </p:spPr>
        <p:txBody>
          <a:bodyPr/>
          <a:lstStyle>
            <a:lvl1pPr>
              <a:defRPr sz="11400"/>
            </a:lvl1pPr>
            <a:lvl2pPr>
              <a:defRPr sz="9800"/>
            </a:lvl2pPr>
            <a:lvl3pPr>
              <a:defRPr sz="8200"/>
            </a:lvl3pPr>
            <a:lvl4pPr>
              <a:defRPr sz="7400"/>
            </a:lvl4pPr>
            <a:lvl5pPr>
              <a:defRPr sz="7400"/>
            </a:lvl5pPr>
            <a:lvl6pPr>
              <a:defRPr sz="7400"/>
            </a:lvl6pPr>
            <a:lvl7pPr>
              <a:defRPr sz="7400"/>
            </a:lvl7pPr>
            <a:lvl8pPr>
              <a:defRPr sz="7400"/>
            </a:lvl8pPr>
            <a:lvl9pPr>
              <a:defRPr sz="7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B26D7-AFFB-49F6-B585-7F46FFE1B55E}" type="datetimeFigureOut">
              <a:rPr lang="en-US" smtClean="0"/>
              <a:pPr/>
              <a:t>12/4/17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EBFC0-3810-472A-A5DE-BBFA332E060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732369"/>
            <a:ext cx="24688800" cy="3048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2" y="4093635"/>
            <a:ext cx="12120564" cy="1706032"/>
          </a:xfrm>
        </p:spPr>
        <p:txBody>
          <a:bodyPr anchor="b"/>
          <a:lstStyle>
            <a:lvl1pPr marL="0" indent="0">
              <a:buNone/>
              <a:defRPr sz="9800" b="1"/>
            </a:lvl1pPr>
            <a:lvl2pPr marL="1865791" indent="0">
              <a:buNone/>
              <a:defRPr sz="8200" b="1"/>
            </a:lvl2pPr>
            <a:lvl3pPr marL="3731584" indent="0">
              <a:buNone/>
              <a:defRPr sz="7400" b="1"/>
            </a:lvl3pPr>
            <a:lvl4pPr marL="5597375" indent="0">
              <a:buNone/>
              <a:defRPr sz="6500" b="1"/>
            </a:lvl4pPr>
            <a:lvl5pPr marL="7463166" indent="0">
              <a:buNone/>
              <a:defRPr sz="6500" b="1"/>
            </a:lvl5pPr>
            <a:lvl6pPr marL="9328958" indent="0">
              <a:buNone/>
              <a:defRPr sz="6500" b="1"/>
            </a:lvl6pPr>
            <a:lvl7pPr marL="11194749" indent="0">
              <a:buNone/>
              <a:defRPr sz="6500" b="1"/>
            </a:lvl7pPr>
            <a:lvl8pPr marL="13060541" indent="0">
              <a:buNone/>
              <a:defRPr sz="6500" b="1"/>
            </a:lvl8pPr>
            <a:lvl9pPr marL="14926332" indent="0">
              <a:buNone/>
              <a:defRPr sz="65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2" y="5799668"/>
            <a:ext cx="12120564" cy="10536769"/>
          </a:xfrm>
        </p:spPr>
        <p:txBody>
          <a:bodyPr/>
          <a:lstStyle>
            <a:lvl1pPr>
              <a:defRPr sz="9800"/>
            </a:lvl1pPr>
            <a:lvl2pPr>
              <a:defRPr sz="8200"/>
            </a:lvl2pPr>
            <a:lvl3pPr>
              <a:defRPr sz="7400"/>
            </a:lvl3pPr>
            <a:lvl4pPr>
              <a:defRPr sz="6500"/>
            </a:lvl4pPr>
            <a:lvl5pPr>
              <a:defRPr sz="6500"/>
            </a:lvl5pPr>
            <a:lvl6pPr>
              <a:defRPr sz="6500"/>
            </a:lvl6pPr>
            <a:lvl7pPr>
              <a:defRPr sz="6500"/>
            </a:lvl7pPr>
            <a:lvl8pPr>
              <a:defRPr sz="6500"/>
            </a:lvl8pPr>
            <a:lvl9pPr>
              <a:defRPr sz="6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3935079" y="4093635"/>
            <a:ext cx="12125325" cy="1706032"/>
          </a:xfrm>
        </p:spPr>
        <p:txBody>
          <a:bodyPr anchor="b"/>
          <a:lstStyle>
            <a:lvl1pPr marL="0" indent="0">
              <a:buNone/>
              <a:defRPr sz="9800" b="1"/>
            </a:lvl1pPr>
            <a:lvl2pPr marL="1865791" indent="0">
              <a:buNone/>
              <a:defRPr sz="8200" b="1"/>
            </a:lvl2pPr>
            <a:lvl3pPr marL="3731584" indent="0">
              <a:buNone/>
              <a:defRPr sz="7400" b="1"/>
            </a:lvl3pPr>
            <a:lvl4pPr marL="5597375" indent="0">
              <a:buNone/>
              <a:defRPr sz="6500" b="1"/>
            </a:lvl4pPr>
            <a:lvl5pPr marL="7463166" indent="0">
              <a:buNone/>
              <a:defRPr sz="6500" b="1"/>
            </a:lvl5pPr>
            <a:lvl6pPr marL="9328958" indent="0">
              <a:buNone/>
              <a:defRPr sz="6500" b="1"/>
            </a:lvl6pPr>
            <a:lvl7pPr marL="11194749" indent="0">
              <a:buNone/>
              <a:defRPr sz="6500" b="1"/>
            </a:lvl7pPr>
            <a:lvl8pPr marL="13060541" indent="0">
              <a:buNone/>
              <a:defRPr sz="6500" b="1"/>
            </a:lvl8pPr>
            <a:lvl9pPr marL="14926332" indent="0">
              <a:buNone/>
              <a:defRPr sz="65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3935079" y="5799668"/>
            <a:ext cx="12125325" cy="10536769"/>
          </a:xfrm>
        </p:spPr>
        <p:txBody>
          <a:bodyPr/>
          <a:lstStyle>
            <a:lvl1pPr>
              <a:defRPr sz="9800"/>
            </a:lvl1pPr>
            <a:lvl2pPr>
              <a:defRPr sz="8200"/>
            </a:lvl2pPr>
            <a:lvl3pPr>
              <a:defRPr sz="7400"/>
            </a:lvl3pPr>
            <a:lvl4pPr>
              <a:defRPr sz="6500"/>
            </a:lvl4pPr>
            <a:lvl5pPr>
              <a:defRPr sz="6500"/>
            </a:lvl5pPr>
            <a:lvl6pPr>
              <a:defRPr sz="6500"/>
            </a:lvl6pPr>
            <a:lvl7pPr>
              <a:defRPr sz="6500"/>
            </a:lvl7pPr>
            <a:lvl8pPr>
              <a:defRPr sz="6500"/>
            </a:lvl8pPr>
            <a:lvl9pPr>
              <a:defRPr sz="6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B26D7-AFFB-49F6-B585-7F46FFE1B55E}" type="datetimeFigureOut">
              <a:rPr lang="en-US" smtClean="0"/>
              <a:pPr/>
              <a:t>12/4/17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EBFC0-3810-472A-A5DE-BBFA332E060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B26D7-AFFB-49F6-B585-7F46FFE1B55E}" type="datetimeFigureOut">
              <a:rPr lang="en-US" smtClean="0"/>
              <a:pPr/>
              <a:t>12/4/17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EBFC0-3810-472A-A5DE-BBFA332E060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B26D7-AFFB-49F6-B585-7F46FFE1B55E}" type="datetimeFigureOut">
              <a:rPr lang="en-US" smtClean="0"/>
              <a:pPr/>
              <a:t>12/4/17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EBFC0-3810-472A-A5DE-BBFA332E060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5" y="728133"/>
            <a:ext cx="9024939" cy="3098800"/>
          </a:xfrm>
        </p:spPr>
        <p:txBody>
          <a:bodyPr anchor="b"/>
          <a:lstStyle>
            <a:lvl1pPr algn="l">
              <a:defRPr sz="82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25150" y="728136"/>
            <a:ext cx="15335250" cy="15608302"/>
          </a:xfrm>
        </p:spPr>
        <p:txBody>
          <a:bodyPr/>
          <a:lstStyle>
            <a:lvl1pPr>
              <a:defRPr sz="13100"/>
            </a:lvl1pPr>
            <a:lvl2pPr>
              <a:defRPr sz="11400"/>
            </a:lvl2pPr>
            <a:lvl3pPr>
              <a:defRPr sz="9800"/>
            </a:lvl3pPr>
            <a:lvl4pPr>
              <a:defRPr sz="8200"/>
            </a:lvl4pPr>
            <a:lvl5pPr>
              <a:defRPr sz="8200"/>
            </a:lvl5pPr>
            <a:lvl6pPr>
              <a:defRPr sz="8200"/>
            </a:lvl6pPr>
            <a:lvl7pPr>
              <a:defRPr sz="8200"/>
            </a:lvl7pPr>
            <a:lvl8pPr>
              <a:defRPr sz="8200"/>
            </a:lvl8pPr>
            <a:lvl9pPr>
              <a:defRPr sz="8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71605" y="3826936"/>
            <a:ext cx="9024939" cy="12509502"/>
          </a:xfrm>
        </p:spPr>
        <p:txBody>
          <a:bodyPr/>
          <a:lstStyle>
            <a:lvl1pPr marL="0" indent="0">
              <a:buNone/>
              <a:defRPr sz="5700"/>
            </a:lvl1pPr>
            <a:lvl2pPr marL="1865791" indent="0">
              <a:buNone/>
              <a:defRPr sz="4900"/>
            </a:lvl2pPr>
            <a:lvl3pPr marL="3731584" indent="0">
              <a:buNone/>
              <a:defRPr sz="4000"/>
            </a:lvl3pPr>
            <a:lvl4pPr marL="5597375" indent="0">
              <a:buNone/>
              <a:defRPr sz="3700"/>
            </a:lvl4pPr>
            <a:lvl5pPr marL="7463166" indent="0">
              <a:buNone/>
              <a:defRPr sz="3700"/>
            </a:lvl5pPr>
            <a:lvl6pPr marL="9328958" indent="0">
              <a:buNone/>
              <a:defRPr sz="3700"/>
            </a:lvl6pPr>
            <a:lvl7pPr marL="11194749" indent="0">
              <a:buNone/>
              <a:defRPr sz="3700"/>
            </a:lvl7pPr>
            <a:lvl8pPr marL="13060541" indent="0">
              <a:buNone/>
              <a:defRPr sz="3700"/>
            </a:lvl8pPr>
            <a:lvl9pPr marL="14926332" indent="0">
              <a:buNone/>
              <a:defRPr sz="37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B26D7-AFFB-49F6-B585-7F46FFE1B55E}" type="datetimeFigureOut">
              <a:rPr lang="en-US" smtClean="0"/>
              <a:pPr/>
              <a:t>12/4/17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EBFC0-3810-472A-A5DE-BBFA332E060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76864" y="12801600"/>
            <a:ext cx="16459200" cy="1511302"/>
          </a:xfrm>
        </p:spPr>
        <p:txBody>
          <a:bodyPr anchor="b"/>
          <a:lstStyle>
            <a:lvl1pPr algn="l">
              <a:defRPr sz="82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376864" y="1634067"/>
            <a:ext cx="16459200" cy="10972800"/>
          </a:xfrm>
        </p:spPr>
        <p:txBody>
          <a:bodyPr/>
          <a:lstStyle>
            <a:lvl1pPr marL="0" indent="0">
              <a:buNone/>
              <a:defRPr sz="13100"/>
            </a:lvl1pPr>
            <a:lvl2pPr marL="1865791" indent="0">
              <a:buNone/>
              <a:defRPr sz="11400"/>
            </a:lvl2pPr>
            <a:lvl3pPr marL="3731584" indent="0">
              <a:buNone/>
              <a:defRPr sz="9800"/>
            </a:lvl3pPr>
            <a:lvl4pPr marL="5597375" indent="0">
              <a:buNone/>
              <a:defRPr sz="8200"/>
            </a:lvl4pPr>
            <a:lvl5pPr marL="7463166" indent="0">
              <a:buNone/>
              <a:defRPr sz="8200"/>
            </a:lvl5pPr>
            <a:lvl6pPr marL="9328958" indent="0">
              <a:buNone/>
              <a:defRPr sz="8200"/>
            </a:lvl6pPr>
            <a:lvl7pPr marL="11194749" indent="0">
              <a:buNone/>
              <a:defRPr sz="8200"/>
            </a:lvl7pPr>
            <a:lvl8pPr marL="13060541" indent="0">
              <a:buNone/>
              <a:defRPr sz="8200"/>
            </a:lvl8pPr>
            <a:lvl9pPr marL="14926332" indent="0">
              <a:buNone/>
              <a:defRPr sz="82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76864" y="14312903"/>
            <a:ext cx="16459200" cy="2146299"/>
          </a:xfrm>
        </p:spPr>
        <p:txBody>
          <a:bodyPr/>
          <a:lstStyle>
            <a:lvl1pPr marL="0" indent="0">
              <a:buNone/>
              <a:defRPr sz="5700"/>
            </a:lvl1pPr>
            <a:lvl2pPr marL="1865791" indent="0">
              <a:buNone/>
              <a:defRPr sz="4900"/>
            </a:lvl2pPr>
            <a:lvl3pPr marL="3731584" indent="0">
              <a:buNone/>
              <a:defRPr sz="4000"/>
            </a:lvl3pPr>
            <a:lvl4pPr marL="5597375" indent="0">
              <a:buNone/>
              <a:defRPr sz="3700"/>
            </a:lvl4pPr>
            <a:lvl5pPr marL="7463166" indent="0">
              <a:buNone/>
              <a:defRPr sz="3700"/>
            </a:lvl5pPr>
            <a:lvl6pPr marL="9328958" indent="0">
              <a:buNone/>
              <a:defRPr sz="3700"/>
            </a:lvl6pPr>
            <a:lvl7pPr marL="11194749" indent="0">
              <a:buNone/>
              <a:defRPr sz="3700"/>
            </a:lvl7pPr>
            <a:lvl8pPr marL="13060541" indent="0">
              <a:buNone/>
              <a:defRPr sz="3700"/>
            </a:lvl8pPr>
            <a:lvl9pPr marL="14926332" indent="0">
              <a:buNone/>
              <a:defRPr sz="37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B26D7-AFFB-49F6-B585-7F46FFE1B55E}" type="datetimeFigureOut">
              <a:rPr lang="en-US" smtClean="0"/>
              <a:pPr/>
              <a:t>12/4/17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EBFC0-3810-472A-A5DE-BBFA332E060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732369"/>
            <a:ext cx="24688800" cy="3048000"/>
          </a:xfrm>
          <a:prstGeom prst="rect">
            <a:avLst/>
          </a:prstGeom>
        </p:spPr>
        <p:txBody>
          <a:bodyPr vert="horz" lIns="373159" tIns="186579" rIns="373159" bIns="186579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4267204"/>
            <a:ext cx="24688800" cy="12069236"/>
          </a:xfrm>
          <a:prstGeom prst="rect">
            <a:avLst/>
          </a:prstGeom>
        </p:spPr>
        <p:txBody>
          <a:bodyPr vert="horz" lIns="373159" tIns="186579" rIns="373159" bIns="186579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71600" y="16950271"/>
            <a:ext cx="6400800" cy="973667"/>
          </a:xfrm>
          <a:prstGeom prst="rect">
            <a:avLst/>
          </a:prstGeom>
        </p:spPr>
        <p:txBody>
          <a:bodyPr vert="horz" lIns="373159" tIns="186579" rIns="373159" bIns="186579" rtlCol="0" anchor="ctr"/>
          <a:lstStyle>
            <a:lvl1pPr algn="l">
              <a:defRPr sz="4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6B26D7-AFFB-49F6-B585-7F46FFE1B55E}" type="datetimeFigureOut">
              <a:rPr lang="en-US" smtClean="0"/>
              <a:pPr/>
              <a:t>12/4/17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372600" y="16950271"/>
            <a:ext cx="8686800" cy="973667"/>
          </a:xfrm>
          <a:prstGeom prst="rect">
            <a:avLst/>
          </a:prstGeom>
        </p:spPr>
        <p:txBody>
          <a:bodyPr vert="horz" lIns="373159" tIns="186579" rIns="373159" bIns="186579" rtlCol="0" anchor="ctr"/>
          <a:lstStyle>
            <a:lvl1pPr algn="ctr">
              <a:defRPr sz="4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9659600" y="16950271"/>
            <a:ext cx="6400800" cy="973667"/>
          </a:xfrm>
          <a:prstGeom prst="rect">
            <a:avLst/>
          </a:prstGeom>
        </p:spPr>
        <p:txBody>
          <a:bodyPr vert="horz" lIns="373159" tIns="186579" rIns="373159" bIns="186579" rtlCol="0" anchor="ctr"/>
          <a:lstStyle>
            <a:lvl1pPr algn="r">
              <a:defRPr sz="4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FEBFC0-3810-472A-A5DE-BBFA332E0600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3731584" rtl="0" eaLnBrk="1" latinLnBrk="0" hangingPunct="1">
        <a:spcBef>
          <a:spcPct val="0"/>
        </a:spcBef>
        <a:buNone/>
        <a:defRPr sz="18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399344" indent="-1399344" algn="l" defTabSz="3731584" rtl="0" eaLnBrk="1" latinLnBrk="0" hangingPunct="1">
        <a:spcBef>
          <a:spcPct val="20000"/>
        </a:spcBef>
        <a:buFont typeface="Arial" pitchFamily="34" charset="0"/>
        <a:buChar char="•"/>
        <a:defRPr sz="13100" kern="1200">
          <a:solidFill>
            <a:schemeClr val="tx1"/>
          </a:solidFill>
          <a:latin typeface="+mn-lt"/>
          <a:ea typeface="+mn-ea"/>
          <a:cs typeface="+mn-cs"/>
        </a:defRPr>
      </a:lvl1pPr>
      <a:lvl2pPr marL="3031910" indent="-1166119" algn="l" defTabSz="3731584" rtl="0" eaLnBrk="1" latinLnBrk="0" hangingPunct="1">
        <a:spcBef>
          <a:spcPct val="20000"/>
        </a:spcBef>
        <a:buFont typeface="Arial" pitchFamily="34" charset="0"/>
        <a:buChar char="–"/>
        <a:defRPr sz="11400" kern="1200">
          <a:solidFill>
            <a:schemeClr val="tx1"/>
          </a:solidFill>
          <a:latin typeface="+mn-lt"/>
          <a:ea typeface="+mn-ea"/>
          <a:cs typeface="+mn-cs"/>
        </a:defRPr>
      </a:lvl2pPr>
      <a:lvl3pPr marL="4664479" indent="-932896" algn="l" defTabSz="3731584" rtl="0" eaLnBrk="1" latinLnBrk="0" hangingPunct="1">
        <a:spcBef>
          <a:spcPct val="20000"/>
        </a:spcBef>
        <a:buFont typeface="Arial" pitchFamily="34" charset="0"/>
        <a:buChar char="•"/>
        <a:defRPr sz="9800" kern="1200">
          <a:solidFill>
            <a:schemeClr val="tx1"/>
          </a:solidFill>
          <a:latin typeface="+mn-lt"/>
          <a:ea typeface="+mn-ea"/>
          <a:cs typeface="+mn-cs"/>
        </a:defRPr>
      </a:lvl3pPr>
      <a:lvl4pPr marL="6530270" indent="-932896" algn="l" defTabSz="3731584" rtl="0" eaLnBrk="1" latinLnBrk="0" hangingPunct="1">
        <a:spcBef>
          <a:spcPct val="20000"/>
        </a:spcBef>
        <a:buFont typeface="Arial" pitchFamily="34" charset="0"/>
        <a:buChar char="–"/>
        <a:defRPr sz="8200" kern="1200">
          <a:solidFill>
            <a:schemeClr val="tx1"/>
          </a:solidFill>
          <a:latin typeface="+mn-lt"/>
          <a:ea typeface="+mn-ea"/>
          <a:cs typeface="+mn-cs"/>
        </a:defRPr>
      </a:lvl4pPr>
      <a:lvl5pPr marL="8396062" indent="-932896" algn="l" defTabSz="3731584" rtl="0" eaLnBrk="1" latinLnBrk="0" hangingPunct="1">
        <a:spcBef>
          <a:spcPct val="20000"/>
        </a:spcBef>
        <a:buFont typeface="Arial" pitchFamily="34" charset="0"/>
        <a:buChar char="»"/>
        <a:defRPr sz="8200" kern="1200">
          <a:solidFill>
            <a:schemeClr val="tx1"/>
          </a:solidFill>
          <a:latin typeface="+mn-lt"/>
          <a:ea typeface="+mn-ea"/>
          <a:cs typeface="+mn-cs"/>
        </a:defRPr>
      </a:lvl5pPr>
      <a:lvl6pPr marL="10261853" indent="-932896" algn="l" defTabSz="3731584" rtl="0" eaLnBrk="1" latinLnBrk="0" hangingPunct="1">
        <a:spcBef>
          <a:spcPct val="20000"/>
        </a:spcBef>
        <a:buFont typeface="Arial" pitchFamily="34" charset="0"/>
        <a:buChar char="•"/>
        <a:defRPr sz="8200" kern="1200">
          <a:solidFill>
            <a:schemeClr val="tx1"/>
          </a:solidFill>
          <a:latin typeface="+mn-lt"/>
          <a:ea typeface="+mn-ea"/>
          <a:cs typeface="+mn-cs"/>
        </a:defRPr>
      </a:lvl6pPr>
      <a:lvl7pPr marL="12127645" indent="-932896" algn="l" defTabSz="3731584" rtl="0" eaLnBrk="1" latinLnBrk="0" hangingPunct="1">
        <a:spcBef>
          <a:spcPct val="20000"/>
        </a:spcBef>
        <a:buFont typeface="Arial" pitchFamily="34" charset="0"/>
        <a:buChar char="•"/>
        <a:defRPr sz="8200" kern="1200">
          <a:solidFill>
            <a:schemeClr val="tx1"/>
          </a:solidFill>
          <a:latin typeface="+mn-lt"/>
          <a:ea typeface="+mn-ea"/>
          <a:cs typeface="+mn-cs"/>
        </a:defRPr>
      </a:lvl7pPr>
      <a:lvl8pPr marL="13993436" indent="-932896" algn="l" defTabSz="3731584" rtl="0" eaLnBrk="1" latinLnBrk="0" hangingPunct="1">
        <a:spcBef>
          <a:spcPct val="20000"/>
        </a:spcBef>
        <a:buFont typeface="Arial" pitchFamily="34" charset="0"/>
        <a:buChar char="•"/>
        <a:defRPr sz="8200" kern="1200">
          <a:solidFill>
            <a:schemeClr val="tx1"/>
          </a:solidFill>
          <a:latin typeface="+mn-lt"/>
          <a:ea typeface="+mn-ea"/>
          <a:cs typeface="+mn-cs"/>
        </a:defRPr>
      </a:lvl8pPr>
      <a:lvl9pPr marL="15859227" indent="-932896" algn="l" defTabSz="3731584" rtl="0" eaLnBrk="1" latinLnBrk="0" hangingPunct="1">
        <a:spcBef>
          <a:spcPct val="20000"/>
        </a:spcBef>
        <a:buFont typeface="Arial" pitchFamily="34" charset="0"/>
        <a:buChar char="•"/>
        <a:defRPr sz="8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731584" rtl="0" eaLnBrk="1" latinLnBrk="0" hangingPunct="1">
        <a:defRPr sz="7400" kern="1200">
          <a:solidFill>
            <a:schemeClr val="tx1"/>
          </a:solidFill>
          <a:latin typeface="+mn-lt"/>
          <a:ea typeface="+mn-ea"/>
          <a:cs typeface="+mn-cs"/>
        </a:defRPr>
      </a:lvl1pPr>
      <a:lvl2pPr marL="1865791" algn="l" defTabSz="3731584" rtl="0" eaLnBrk="1" latinLnBrk="0" hangingPunct="1">
        <a:defRPr sz="7400" kern="1200">
          <a:solidFill>
            <a:schemeClr val="tx1"/>
          </a:solidFill>
          <a:latin typeface="+mn-lt"/>
          <a:ea typeface="+mn-ea"/>
          <a:cs typeface="+mn-cs"/>
        </a:defRPr>
      </a:lvl2pPr>
      <a:lvl3pPr marL="3731584" algn="l" defTabSz="3731584" rtl="0" eaLnBrk="1" latinLnBrk="0" hangingPunct="1">
        <a:defRPr sz="7400" kern="1200">
          <a:solidFill>
            <a:schemeClr val="tx1"/>
          </a:solidFill>
          <a:latin typeface="+mn-lt"/>
          <a:ea typeface="+mn-ea"/>
          <a:cs typeface="+mn-cs"/>
        </a:defRPr>
      </a:lvl3pPr>
      <a:lvl4pPr marL="5597375" algn="l" defTabSz="3731584" rtl="0" eaLnBrk="1" latinLnBrk="0" hangingPunct="1">
        <a:defRPr sz="7400" kern="1200">
          <a:solidFill>
            <a:schemeClr val="tx1"/>
          </a:solidFill>
          <a:latin typeface="+mn-lt"/>
          <a:ea typeface="+mn-ea"/>
          <a:cs typeface="+mn-cs"/>
        </a:defRPr>
      </a:lvl4pPr>
      <a:lvl5pPr marL="7463166" algn="l" defTabSz="3731584" rtl="0" eaLnBrk="1" latinLnBrk="0" hangingPunct="1">
        <a:defRPr sz="7400" kern="1200">
          <a:solidFill>
            <a:schemeClr val="tx1"/>
          </a:solidFill>
          <a:latin typeface="+mn-lt"/>
          <a:ea typeface="+mn-ea"/>
          <a:cs typeface="+mn-cs"/>
        </a:defRPr>
      </a:lvl5pPr>
      <a:lvl6pPr marL="9328958" algn="l" defTabSz="3731584" rtl="0" eaLnBrk="1" latinLnBrk="0" hangingPunct="1">
        <a:defRPr sz="7400" kern="1200">
          <a:solidFill>
            <a:schemeClr val="tx1"/>
          </a:solidFill>
          <a:latin typeface="+mn-lt"/>
          <a:ea typeface="+mn-ea"/>
          <a:cs typeface="+mn-cs"/>
        </a:defRPr>
      </a:lvl6pPr>
      <a:lvl7pPr marL="11194749" algn="l" defTabSz="3731584" rtl="0" eaLnBrk="1" latinLnBrk="0" hangingPunct="1">
        <a:defRPr sz="7400" kern="1200">
          <a:solidFill>
            <a:schemeClr val="tx1"/>
          </a:solidFill>
          <a:latin typeface="+mn-lt"/>
          <a:ea typeface="+mn-ea"/>
          <a:cs typeface="+mn-cs"/>
        </a:defRPr>
      </a:lvl7pPr>
      <a:lvl8pPr marL="13060541" algn="l" defTabSz="3731584" rtl="0" eaLnBrk="1" latinLnBrk="0" hangingPunct="1">
        <a:defRPr sz="7400" kern="1200">
          <a:solidFill>
            <a:schemeClr val="tx1"/>
          </a:solidFill>
          <a:latin typeface="+mn-lt"/>
          <a:ea typeface="+mn-ea"/>
          <a:cs typeface="+mn-cs"/>
        </a:defRPr>
      </a:lvl8pPr>
      <a:lvl9pPr marL="14926332" algn="l" defTabSz="3731584" rtl="0" eaLnBrk="1" latinLnBrk="0" hangingPunct="1">
        <a:defRPr sz="7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2.tiff"/><Relationship Id="rId5" Type="http://schemas.openxmlformats.org/officeDocument/2006/relationships/image" Target="../media/image3.tiff"/><Relationship Id="rId6" Type="http://schemas.openxmlformats.org/officeDocument/2006/relationships/image" Target="../media/image4.tiff"/><Relationship Id="rId7" Type="http://schemas.openxmlformats.org/officeDocument/2006/relationships/image" Target="../media/image5.tiff"/><Relationship Id="rId8" Type="http://schemas.openxmlformats.org/officeDocument/2006/relationships/image" Target="../media/image6.png"/><Relationship Id="rId9" Type="http://schemas.openxmlformats.org/officeDocument/2006/relationships/image" Target="../media/image7.png"/><Relationship Id="rId10" Type="http://schemas.openxmlformats.org/officeDocument/2006/relationships/image" Target="../media/image8.tiff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2E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/>
        </p:nvSpPr>
        <p:spPr>
          <a:xfrm>
            <a:off x="2743200" y="425080"/>
            <a:ext cx="21945600" cy="1973652"/>
          </a:xfrm>
          <a:prstGeom prst="rect">
            <a:avLst/>
          </a:prstGeom>
          <a:solidFill>
            <a:srgbClr val="1B001E"/>
          </a:solidFill>
          <a:ln w="76200">
            <a:solidFill>
              <a:srgbClr val="9E86C8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505200" y="485711"/>
            <a:ext cx="20421600" cy="1852391"/>
          </a:xfrm>
          <a:prstGeom prst="rect">
            <a:avLst/>
          </a:prstGeom>
          <a:noFill/>
          <a:ln>
            <a:noFill/>
          </a:ln>
        </p:spPr>
        <p:txBody>
          <a:bodyPr wrap="square" lIns="66637" tIns="33318" rIns="66637" bIns="33318" rtlCol="0">
            <a:spAutoFit/>
          </a:bodyPr>
          <a:lstStyle/>
          <a:p>
            <a:pPr algn="ctr"/>
            <a:r>
              <a:rPr lang="en-US" sz="7200" dirty="0" smtClean="0">
                <a:solidFill>
                  <a:srgbClr val="66D9EF"/>
                </a:solidFill>
                <a:latin typeface="Berlin Sans FB" panose="020E0602020502020306" pitchFamily="34" charset="0"/>
                <a:cs typeface="Helvetica" panose="020B0604020202020204" pitchFamily="34" charset="0"/>
              </a:rPr>
              <a:t>Robot Music: Beat Generation with Factor Graphs</a:t>
            </a:r>
          </a:p>
          <a:p>
            <a:pPr algn="ctr"/>
            <a:r>
              <a:rPr lang="en-US" sz="4000" dirty="0" smtClean="0">
                <a:solidFill>
                  <a:srgbClr val="66D9EF"/>
                </a:solidFill>
                <a:latin typeface="Berlin Sans FB" panose="020E0602020502020306" pitchFamily="34" charset="0"/>
                <a:cs typeface="Helvetica" panose="020B0604020202020204" pitchFamily="34" charset="0"/>
              </a:rPr>
              <a:t>Han Lin Aung, Justin Xu, </a:t>
            </a:r>
            <a:r>
              <a:rPr lang="en-US" sz="4000" dirty="0" err="1" smtClean="0">
                <a:solidFill>
                  <a:srgbClr val="66D9EF"/>
                </a:solidFill>
                <a:latin typeface="Berlin Sans FB" panose="020E0602020502020306" pitchFamily="34" charset="0"/>
                <a:cs typeface="Helvetica" panose="020B0604020202020204" pitchFamily="34" charset="0"/>
              </a:rPr>
              <a:t>Sicheng</a:t>
            </a:r>
            <a:r>
              <a:rPr lang="en-US" sz="4000" dirty="0" smtClean="0">
                <a:solidFill>
                  <a:srgbClr val="66D9EF"/>
                </a:solidFill>
                <a:latin typeface="Berlin Sans FB" panose="020E0602020502020306" pitchFamily="34" charset="0"/>
                <a:cs typeface="Helvetica" panose="020B0604020202020204" pitchFamily="34" charset="0"/>
              </a:rPr>
              <a:t> Zeng</a:t>
            </a:r>
          </a:p>
        </p:txBody>
      </p:sp>
      <p:sp>
        <p:nvSpPr>
          <p:cNvPr id="34" name="Text Placeholder 33"/>
          <p:cNvSpPr txBox="1">
            <a:spLocks noGrp="1"/>
          </p:cNvSpPr>
          <p:nvPr>
            <p:ph type="body" sz="half" idx="2"/>
          </p:nvPr>
        </p:nvSpPr>
        <p:spPr>
          <a:xfrm>
            <a:off x="916781" y="3717906"/>
            <a:ext cx="12265819" cy="2454294"/>
          </a:xfrm>
          <a:prstGeom prst="rect">
            <a:avLst/>
          </a:prstGeom>
          <a:solidFill>
            <a:srgbClr val="797979"/>
          </a:solidFill>
          <a:ln w="76200">
            <a:solidFill>
              <a:srgbClr val="6C99BB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indent="-342900" fontAlgn="base">
              <a:buFont typeface="Arial" charset="0"/>
              <a:buChar char="•"/>
            </a:pPr>
            <a:r>
              <a:rPr lang="en-US" sz="2500" dirty="0">
                <a:solidFill>
                  <a:schemeClr val="bg1"/>
                </a:solidFill>
              </a:rPr>
              <a:t>Automatically generate and create new music beats, focusing on rap and hip-hop beats</a:t>
            </a:r>
          </a:p>
          <a:p>
            <a:pPr marL="342900" indent="-342900" fontAlgn="base">
              <a:buFont typeface="Arial" charset="0"/>
              <a:buChar char="•"/>
            </a:pPr>
            <a:r>
              <a:rPr lang="en-US" sz="2500" dirty="0">
                <a:solidFill>
                  <a:schemeClr val="bg1"/>
                </a:solidFill>
              </a:rPr>
              <a:t>See if machine generated music is comparable to that of the humans</a:t>
            </a:r>
          </a:p>
          <a:p>
            <a:pPr marL="342900" indent="-342900" fontAlgn="base">
              <a:buFont typeface="Arial" charset="0"/>
              <a:buChar char="•"/>
            </a:pPr>
            <a:r>
              <a:rPr lang="en-US" sz="2500" dirty="0">
                <a:solidFill>
                  <a:schemeClr val="bg1"/>
                </a:solidFill>
              </a:rPr>
              <a:t>Creative domain - splice </a:t>
            </a:r>
            <a:r>
              <a:rPr lang="en-US" sz="2500" dirty="0" err="1">
                <a:solidFill>
                  <a:schemeClr val="bg1"/>
                </a:solidFill>
              </a:rPr>
              <a:t>beatmaker</a:t>
            </a:r>
            <a:r>
              <a:rPr lang="en-US" sz="2500" dirty="0">
                <a:solidFill>
                  <a:schemeClr val="bg1"/>
                </a:solidFill>
              </a:rPr>
              <a:t> defined a 2 measure beat structure as an 8x32 grid that can be turned on or off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916780" y="2810763"/>
            <a:ext cx="12265820" cy="725462"/>
          </a:xfrm>
          <a:prstGeom prst="rect">
            <a:avLst/>
          </a:prstGeom>
          <a:solidFill>
            <a:srgbClr val="1B001E"/>
          </a:solidFill>
          <a:ln w="76200">
            <a:solidFill>
              <a:srgbClr val="9E86C8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108846" tIns="54423" rIns="108846" bIns="54423" rtlCol="0" anchor="ctr">
            <a:spAutoFit/>
          </a:bodyPr>
          <a:lstStyle/>
          <a:p>
            <a:pPr algn="ctr"/>
            <a:r>
              <a:rPr lang="en-US" sz="4000" dirty="0" smtClean="0">
                <a:solidFill>
                  <a:srgbClr val="A6E22E"/>
                </a:solidFill>
                <a:latin typeface="Berlin Sans FB" panose="020E0602020502020306" pitchFamily="34" charset="0"/>
              </a:rPr>
              <a:t>Background</a:t>
            </a:r>
          </a:p>
        </p:txBody>
      </p:sp>
      <p:sp>
        <p:nvSpPr>
          <p:cNvPr id="27" name="Text Placeholder 33"/>
          <p:cNvSpPr txBox="1">
            <a:spLocks/>
          </p:cNvSpPr>
          <p:nvPr/>
        </p:nvSpPr>
        <p:spPr>
          <a:xfrm>
            <a:off x="14249401" y="10211277"/>
            <a:ext cx="12344399" cy="761523"/>
          </a:xfrm>
          <a:prstGeom prst="rect">
            <a:avLst/>
          </a:prstGeom>
          <a:solidFill>
            <a:srgbClr val="797979"/>
          </a:solidFill>
          <a:ln w="76200">
            <a:solidFill>
              <a:srgbClr val="6C99BB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373159" tIns="186579" rIns="373159" bIns="186579" rtlCol="0">
            <a:spAutoFit/>
          </a:bodyPr>
          <a:lstStyle>
            <a:lvl1pPr marL="0" indent="0" algn="l" defTabSz="3731584" rtl="0" eaLnBrk="1" latinLnBrk="0" hangingPunct="1">
              <a:spcBef>
                <a:spcPct val="20000"/>
              </a:spcBef>
              <a:buFont typeface="Arial" pitchFamily="34" charset="0"/>
              <a:buNone/>
              <a:defRPr sz="57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1865791" indent="0" algn="l" defTabSz="3731584" rtl="0" eaLnBrk="1" latinLnBrk="0" hangingPunct="1">
              <a:spcBef>
                <a:spcPct val="20000"/>
              </a:spcBef>
              <a:buFont typeface="Arial" pitchFamily="34" charset="0"/>
              <a:buNone/>
              <a:defRPr sz="49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3731584" indent="0" algn="l" defTabSz="3731584" rtl="0" eaLnBrk="1" latinLnBrk="0" hangingPunct="1">
              <a:spcBef>
                <a:spcPct val="20000"/>
              </a:spcBef>
              <a:buFont typeface="Arial" pitchFamily="34" charset="0"/>
              <a:buNone/>
              <a:defRPr sz="4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5597375" indent="0" algn="l" defTabSz="3731584" rtl="0" eaLnBrk="1" latinLnBrk="0" hangingPunct="1">
              <a:spcBef>
                <a:spcPct val="20000"/>
              </a:spcBef>
              <a:buFont typeface="Arial" pitchFamily="34" charset="0"/>
              <a:buNone/>
              <a:defRPr sz="37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7463166" indent="0" algn="l" defTabSz="3731584" rtl="0" eaLnBrk="1" latinLnBrk="0" hangingPunct="1">
              <a:spcBef>
                <a:spcPct val="20000"/>
              </a:spcBef>
              <a:buFont typeface="Arial" pitchFamily="34" charset="0"/>
              <a:buNone/>
              <a:defRPr sz="37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9328958" indent="0" algn="l" defTabSz="3731584" rtl="0" eaLnBrk="1" latinLnBrk="0" hangingPunct="1">
              <a:spcBef>
                <a:spcPct val="20000"/>
              </a:spcBef>
              <a:buFont typeface="Arial" pitchFamily="34" charset="0"/>
              <a:buNone/>
              <a:defRPr sz="37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11194749" indent="0" algn="l" defTabSz="3731584" rtl="0" eaLnBrk="1" latinLnBrk="0" hangingPunct="1">
              <a:spcBef>
                <a:spcPct val="20000"/>
              </a:spcBef>
              <a:buFont typeface="Arial" pitchFamily="34" charset="0"/>
              <a:buNone/>
              <a:defRPr sz="37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3060541" indent="0" algn="l" defTabSz="3731584" rtl="0" eaLnBrk="1" latinLnBrk="0" hangingPunct="1">
              <a:spcBef>
                <a:spcPct val="20000"/>
              </a:spcBef>
              <a:buFont typeface="Arial" pitchFamily="34" charset="0"/>
              <a:buNone/>
              <a:defRPr sz="37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4926332" indent="0" algn="l" defTabSz="3731584" rtl="0" eaLnBrk="1" latinLnBrk="0" hangingPunct="1">
              <a:spcBef>
                <a:spcPct val="20000"/>
              </a:spcBef>
              <a:buFont typeface="Arial" pitchFamily="34" charset="0"/>
              <a:buNone/>
              <a:defRPr sz="37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buFont typeface="Arial" charset="0"/>
              <a:buChar char="•"/>
            </a:pPr>
            <a:r>
              <a:rPr lang="en-US" sz="2500" dirty="0" smtClean="0">
                <a:solidFill>
                  <a:schemeClr val="bg1"/>
                </a:solidFill>
              </a:rPr>
              <a:t>Surveyed people to give ratings(on a scale of 1-10</a:t>
            </a:r>
            <a:r>
              <a:rPr lang="en-US" sz="2500" dirty="0" smtClean="0">
                <a:solidFill>
                  <a:schemeClr val="bg1"/>
                </a:solidFill>
              </a:rPr>
              <a:t>)</a:t>
            </a:r>
            <a:endParaRPr lang="en-US" sz="2500" dirty="0" smtClean="0">
              <a:solidFill>
                <a:schemeClr val="bg1"/>
              </a:solidFill>
            </a:endParaRPr>
          </a:p>
        </p:txBody>
      </p:sp>
      <p:sp>
        <p:nvSpPr>
          <p:cNvPr id="31" name="Text Placeholder 33"/>
          <p:cNvSpPr txBox="1">
            <a:spLocks/>
          </p:cNvSpPr>
          <p:nvPr/>
        </p:nvSpPr>
        <p:spPr>
          <a:xfrm>
            <a:off x="916779" y="14546998"/>
            <a:ext cx="12265821" cy="3300679"/>
          </a:xfrm>
          <a:prstGeom prst="rect">
            <a:avLst/>
          </a:prstGeom>
          <a:solidFill>
            <a:srgbClr val="797979"/>
          </a:solidFill>
          <a:ln w="76200">
            <a:solidFill>
              <a:srgbClr val="6C99BB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373159" tIns="186579" rIns="373159" bIns="186579" rtlCol="0">
            <a:spAutoFit/>
          </a:bodyPr>
          <a:lstStyle>
            <a:lvl1pPr marL="0" indent="0" algn="l" defTabSz="3731584" rtl="0" eaLnBrk="1" latinLnBrk="0" hangingPunct="1">
              <a:spcBef>
                <a:spcPct val="20000"/>
              </a:spcBef>
              <a:buFont typeface="Arial" pitchFamily="34" charset="0"/>
              <a:buNone/>
              <a:defRPr sz="57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1865791" indent="0" algn="l" defTabSz="3731584" rtl="0" eaLnBrk="1" latinLnBrk="0" hangingPunct="1">
              <a:spcBef>
                <a:spcPct val="20000"/>
              </a:spcBef>
              <a:buFont typeface="Arial" pitchFamily="34" charset="0"/>
              <a:buNone/>
              <a:defRPr sz="49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3731584" indent="0" algn="l" defTabSz="3731584" rtl="0" eaLnBrk="1" latinLnBrk="0" hangingPunct="1">
              <a:spcBef>
                <a:spcPct val="20000"/>
              </a:spcBef>
              <a:buFont typeface="Arial" pitchFamily="34" charset="0"/>
              <a:buNone/>
              <a:defRPr sz="4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5597375" indent="0" algn="l" defTabSz="3731584" rtl="0" eaLnBrk="1" latinLnBrk="0" hangingPunct="1">
              <a:spcBef>
                <a:spcPct val="20000"/>
              </a:spcBef>
              <a:buFont typeface="Arial" pitchFamily="34" charset="0"/>
              <a:buNone/>
              <a:defRPr sz="37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7463166" indent="0" algn="l" defTabSz="3731584" rtl="0" eaLnBrk="1" latinLnBrk="0" hangingPunct="1">
              <a:spcBef>
                <a:spcPct val="20000"/>
              </a:spcBef>
              <a:buFont typeface="Arial" pitchFamily="34" charset="0"/>
              <a:buNone/>
              <a:defRPr sz="37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9328958" indent="0" algn="l" defTabSz="3731584" rtl="0" eaLnBrk="1" latinLnBrk="0" hangingPunct="1">
              <a:spcBef>
                <a:spcPct val="20000"/>
              </a:spcBef>
              <a:buFont typeface="Arial" pitchFamily="34" charset="0"/>
              <a:buNone/>
              <a:defRPr sz="37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11194749" indent="0" algn="l" defTabSz="3731584" rtl="0" eaLnBrk="1" latinLnBrk="0" hangingPunct="1">
              <a:spcBef>
                <a:spcPct val="20000"/>
              </a:spcBef>
              <a:buFont typeface="Arial" pitchFamily="34" charset="0"/>
              <a:buNone/>
              <a:defRPr sz="37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3060541" indent="0" algn="l" defTabSz="3731584" rtl="0" eaLnBrk="1" latinLnBrk="0" hangingPunct="1">
              <a:spcBef>
                <a:spcPct val="20000"/>
              </a:spcBef>
              <a:buFont typeface="Arial" pitchFamily="34" charset="0"/>
              <a:buNone/>
              <a:defRPr sz="37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4926332" indent="0" algn="l" defTabSz="3731584" rtl="0" eaLnBrk="1" latinLnBrk="0" hangingPunct="1">
              <a:spcBef>
                <a:spcPct val="20000"/>
              </a:spcBef>
              <a:buFont typeface="Arial" pitchFamily="34" charset="0"/>
              <a:buNone/>
              <a:defRPr sz="37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fontAlgn="base">
              <a:buFont typeface="Arial" charset="0"/>
              <a:buChar char="•"/>
            </a:pPr>
            <a:r>
              <a:rPr lang="en-US" sz="2500" dirty="0">
                <a:solidFill>
                  <a:schemeClr val="bg1"/>
                </a:solidFill>
              </a:rPr>
              <a:t>Constructed a Bayesian network such that each node depended on the beat right before and right above it</a:t>
            </a:r>
            <a:r>
              <a:rPr lang="en-US" sz="2500" dirty="0" smtClean="0">
                <a:solidFill>
                  <a:schemeClr val="bg1"/>
                </a:solidFill>
              </a:rPr>
              <a:t>. (Figure 1)</a:t>
            </a:r>
            <a:endParaRPr lang="en-US" sz="2500" dirty="0" smtClean="0">
              <a:solidFill>
                <a:schemeClr val="bg1"/>
              </a:solidFill>
            </a:endParaRPr>
          </a:p>
          <a:p>
            <a:pPr marL="342900" indent="-342900" fontAlgn="base">
              <a:buFont typeface="Arial" charset="0"/>
              <a:buChar char="•"/>
            </a:pPr>
            <a:r>
              <a:rPr lang="en-US" sz="2500" dirty="0" smtClean="0">
                <a:solidFill>
                  <a:schemeClr val="bg1"/>
                </a:solidFill>
              </a:rPr>
              <a:t>Ran </a:t>
            </a:r>
            <a:r>
              <a:rPr lang="en-US" sz="2500" dirty="0">
                <a:solidFill>
                  <a:schemeClr val="bg1"/>
                </a:solidFill>
              </a:rPr>
              <a:t>a k-means algorithm on the note density of the example beats to separate each set into a group of low</a:t>
            </a:r>
            <a:r>
              <a:rPr lang="en-US" sz="2500" dirty="0" smtClean="0">
                <a:solidFill>
                  <a:schemeClr val="bg1"/>
                </a:solidFill>
              </a:rPr>
              <a:t>, medium</a:t>
            </a:r>
            <a:r>
              <a:rPr lang="en-US" sz="2500" dirty="0">
                <a:solidFill>
                  <a:schemeClr val="bg1"/>
                </a:solidFill>
              </a:rPr>
              <a:t>, and high density </a:t>
            </a:r>
            <a:r>
              <a:rPr lang="en-US" sz="2500" dirty="0" smtClean="0">
                <a:solidFill>
                  <a:schemeClr val="bg1"/>
                </a:solidFill>
              </a:rPr>
              <a:t>clusters. </a:t>
            </a:r>
          </a:p>
          <a:p>
            <a:pPr marL="342900" indent="-342900" fontAlgn="base">
              <a:buFont typeface="Arial" charset="0"/>
              <a:buChar char="•"/>
            </a:pPr>
            <a:r>
              <a:rPr lang="en-US" sz="2500" dirty="0" smtClean="0">
                <a:solidFill>
                  <a:schemeClr val="bg1"/>
                </a:solidFill>
              </a:rPr>
              <a:t>Centroid </a:t>
            </a:r>
            <a:r>
              <a:rPr lang="en-US" sz="2500" dirty="0">
                <a:solidFill>
                  <a:schemeClr val="bg1"/>
                </a:solidFill>
              </a:rPr>
              <a:t>weights were approximately (12,50,100) out of 256 possible </a:t>
            </a:r>
            <a:r>
              <a:rPr lang="en-US" sz="2500" dirty="0" smtClean="0">
                <a:solidFill>
                  <a:schemeClr val="bg1"/>
                </a:solidFill>
              </a:rPr>
              <a:t>blocks</a:t>
            </a:r>
          </a:p>
          <a:p>
            <a:pPr marL="342900" indent="-342900" fontAlgn="base">
              <a:buFont typeface="Arial" charset="0"/>
              <a:buChar char="•"/>
            </a:pPr>
            <a:r>
              <a:rPr lang="en-US" sz="2500" dirty="0" smtClean="0">
                <a:solidFill>
                  <a:schemeClr val="bg1"/>
                </a:solidFill>
              </a:rPr>
              <a:t>Without </a:t>
            </a:r>
            <a:r>
              <a:rPr lang="en-US" sz="2500" dirty="0">
                <a:solidFill>
                  <a:schemeClr val="bg1"/>
                </a:solidFill>
              </a:rPr>
              <a:t>k-means, the data had too much variance, so the separation made the generation of music more segmented and </a:t>
            </a:r>
            <a:r>
              <a:rPr lang="en-US" sz="2500" dirty="0" smtClean="0">
                <a:solidFill>
                  <a:schemeClr val="bg1"/>
                </a:solidFill>
              </a:rPr>
              <a:t>clearer</a:t>
            </a:r>
            <a:endParaRPr lang="en-US" sz="2500" dirty="0" smtClean="0">
              <a:solidFill>
                <a:schemeClr val="bg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916780" y="13654468"/>
            <a:ext cx="12265822" cy="725462"/>
          </a:xfrm>
          <a:prstGeom prst="rect">
            <a:avLst/>
          </a:prstGeom>
          <a:solidFill>
            <a:srgbClr val="1B001E"/>
          </a:solidFill>
          <a:ln w="76200">
            <a:solidFill>
              <a:srgbClr val="9E86C8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108846" tIns="54423" rIns="108846" bIns="54423" rtlCol="0" anchor="ctr">
            <a:spAutoFit/>
          </a:bodyPr>
          <a:lstStyle/>
          <a:p>
            <a:pPr algn="ctr"/>
            <a:r>
              <a:rPr lang="en-US" sz="4000" dirty="0" smtClean="0">
                <a:solidFill>
                  <a:srgbClr val="A6E22E"/>
                </a:solidFill>
                <a:latin typeface="Berlin Sans FB" panose="020E0602020502020306" pitchFamily="34" charset="0"/>
              </a:rPr>
              <a:t>Methodology</a:t>
            </a:r>
            <a:endParaRPr lang="en-US" sz="4000" dirty="0" smtClean="0">
              <a:solidFill>
                <a:srgbClr val="A6E22E"/>
              </a:solidFill>
              <a:latin typeface="Berlin Sans FB" panose="020E0602020502020306" pitchFamily="34" charset="0"/>
            </a:endParaRPr>
          </a:p>
        </p:txBody>
      </p:sp>
      <p:sp>
        <p:nvSpPr>
          <p:cNvPr id="37" name="Text Placeholder 33"/>
          <p:cNvSpPr txBox="1">
            <a:spLocks/>
          </p:cNvSpPr>
          <p:nvPr/>
        </p:nvSpPr>
        <p:spPr>
          <a:xfrm>
            <a:off x="14249401" y="14540644"/>
            <a:ext cx="12344399" cy="3300679"/>
          </a:xfrm>
          <a:prstGeom prst="rect">
            <a:avLst/>
          </a:prstGeom>
          <a:solidFill>
            <a:srgbClr val="797979"/>
          </a:solidFill>
          <a:ln w="76200">
            <a:solidFill>
              <a:srgbClr val="6C99BB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373159" tIns="186579" rIns="373159" bIns="186579" rtlCol="0">
            <a:spAutoFit/>
          </a:bodyPr>
          <a:lstStyle>
            <a:lvl1pPr marL="0" indent="0" algn="l" defTabSz="3731584" rtl="0" eaLnBrk="1" latinLnBrk="0" hangingPunct="1">
              <a:spcBef>
                <a:spcPct val="20000"/>
              </a:spcBef>
              <a:buFont typeface="Arial" pitchFamily="34" charset="0"/>
              <a:buNone/>
              <a:defRPr sz="57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1865791" indent="0" algn="l" defTabSz="3731584" rtl="0" eaLnBrk="1" latinLnBrk="0" hangingPunct="1">
              <a:spcBef>
                <a:spcPct val="20000"/>
              </a:spcBef>
              <a:buFont typeface="Arial" pitchFamily="34" charset="0"/>
              <a:buNone/>
              <a:defRPr sz="49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3731584" indent="0" algn="l" defTabSz="3731584" rtl="0" eaLnBrk="1" latinLnBrk="0" hangingPunct="1">
              <a:spcBef>
                <a:spcPct val="20000"/>
              </a:spcBef>
              <a:buFont typeface="Arial" pitchFamily="34" charset="0"/>
              <a:buNone/>
              <a:defRPr sz="4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5597375" indent="0" algn="l" defTabSz="3731584" rtl="0" eaLnBrk="1" latinLnBrk="0" hangingPunct="1">
              <a:spcBef>
                <a:spcPct val="20000"/>
              </a:spcBef>
              <a:buFont typeface="Arial" pitchFamily="34" charset="0"/>
              <a:buNone/>
              <a:defRPr sz="37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7463166" indent="0" algn="l" defTabSz="3731584" rtl="0" eaLnBrk="1" latinLnBrk="0" hangingPunct="1">
              <a:spcBef>
                <a:spcPct val="20000"/>
              </a:spcBef>
              <a:buFont typeface="Arial" pitchFamily="34" charset="0"/>
              <a:buNone/>
              <a:defRPr sz="37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9328958" indent="0" algn="l" defTabSz="3731584" rtl="0" eaLnBrk="1" latinLnBrk="0" hangingPunct="1">
              <a:spcBef>
                <a:spcPct val="20000"/>
              </a:spcBef>
              <a:buFont typeface="Arial" pitchFamily="34" charset="0"/>
              <a:buNone/>
              <a:defRPr sz="37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11194749" indent="0" algn="l" defTabSz="3731584" rtl="0" eaLnBrk="1" latinLnBrk="0" hangingPunct="1">
              <a:spcBef>
                <a:spcPct val="20000"/>
              </a:spcBef>
              <a:buFont typeface="Arial" pitchFamily="34" charset="0"/>
              <a:buNone/>
              <a:defRPr sz="37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3060541" indent="0" algn="l" defTabSz="3731584" rtl="0" eaLnBrk="1" latinLnBrk="0" hangingPunct="1">
              <a:spcBef>
                <a:spcPct val="20000"/>
              </a:spcBef>
              <a:buFont typeface="Arial" pitchFamily="34" charset="0"/>
              <a:buNone/>
              <a:defRPr sz="37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4926332" indent="0" algn="l" defTabSz="3731584" rtl="0" eaLnBrk="1" latinLnBrk="0" hangingPunct="1">
              <a:spcBef>
                <a:spcPct val="20000"/>
              </a:spcBef>
              <a:buFont typeface="Arial" pitchFamily="34" charset="0"/>
              <a:buNone/>
              <a:defRPr sz="37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fontAlgn="base">
              <a:buFont typeface="Arial" charset="0"/>
              <a:buChar char="•"/>
            </a:pPr>
            <a:r>
              <a:rPr lang="en-US" sz="2500" dirty="0">
                <a:solidFill>
                  <a:schemeClr val="bg1"/>
                </a:solidFill>
              </a:rPr>
              <a:t>Promise in using MLE, and factor graphs to </a:t>
            </a:r>
            <a:r>
              <a:rPr lang="en-US" sz="2500" dirty="0" smtClean="0">
                <a:solidFill>
                  <a:schemeClr val="bg1"/>
                </a:solidFill>
              </a:rPr>
              <a:t>generate beats, or even melodies</a:t>
            </a:r>
          </a:p>
          <a:p>
            <a:pPr marL="457200" indent="-457200" fontAlgn="base">
              <a:buFont typeface="Arial" charset="0"/>
              <a:buChar char="•"/>
            </a:pPr>
            <a:r>
              <a:rPr lang="en-US" sz="2500" dirty="0" smtClean="0">
                <a:solidFill>
                  <a:schemeClr val="bg1"/>
                </a:solidFill>
              </a:rPr>
              <a:t>Our </a:t>
            </a:r>
            <a:r>
              <a:rPr lang="en-US" sz="2500" dirty="0">
                <a:solidFill>
                  <a:schemeClr val="bg1"/>
                </a:solidFill>
              </a:rPr>
              <a:t>algorithm produced beats at a quality that is at least comparable to that of an average casual </a:t>
            </a:r>
            <a:r>
              <a:rPr lang="en-US" sz="2500" dirty="0" err="1">
                <a:solidFill>
                  <a:schemeClr val="bg1"/>
                </a:solidFill>
              </a:rPr>
              <a:t>beatmaker</a:t>
            </a:r>
            <a:endParaRPr lang="en-US" sz="2500" dirty="0">
              <a:solidFill>
                <a:schemeClr val="bg1"/>
              </a:solidFill>
            </a:endParaRPr>
          </a:p>
          <a:p>
            <a:pPr marL="457200" indent="-457200" fontAlgn="base">
              <a:buFont typeface="Arial" charset="0"/>
              <a:buChar char="•"/>
            </a:pPr>
            <a:r>
              <a:rPr lang="en-US" sz="2500" dirty="0" smtClean="0">
                <a:solidFill>
                  <a:schemeClr val="bg1"/>
                </a:solidFill>
              </a:rPr>
              <a:t>After </a:t>
            </a:r>
            <a:r>
              <a:rPr lang="en-US" sz="2500" dirty="0">
                <a:solidFill>
                  <a:schemeClr val="bg1"/>
                </a:solidFill>
              </a:rPr>
              <a:t>using K-means to classify dataset into different densities of beats, beats trained on low-density dataset scored higher ratings</a:t>
            </a:r>
          </a:p>
          <a:p>
            <a:pPr marL="457200" indent="-457200" fontAlgn="base">
              <a:buFont typeface="Arial" charset="0"/>
              <a:buChar char="•"/>
            </a:pPr>
            <a:r>
              <a:rPr lang="en-US" sz="2500" dirty="0" smtClean="0">
                <a:solidFill>
                  <a:schemeClr val="bg1"/>
                </a:solidFill>
              </a:rPr>
              <a:t>Future: Gather </a:t>
            </a:r>
            <a:r>
              <a:rPr lang="en-US" sz="2500" dirty="0">
                <a:solidFill>
                  <a:schemeClr val="bg1"/>
                </a:solidFill>
              </a:rPr>
              <a:t>more data and ratings on low, medium, high densities of beats to </a:t>
            </a:r>
            <a:r>
              <a:rPr lang="en-US" sz="2500" dirty="0" smtClean="0">
                <a:solidFill>
                  <a:schemeClr val="bg1"/>
                </a:solidFill>
              </a:rPr>
              <a:t>dive deeper into mechanics of generating better sounding music</a:t>
            </a:r>
            <a:endParaRPr lang="en-US" sz="2500" dirty="0">
              <a:solidFill>
                <a:schemeClr val="bg1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4249400" y="13639800"/>
            <a:ext cx="12344400" cy="725462"/>
          </a:xfrm>
          <a:prstGeom prst="rect">
            <a:avLst/>
          </a:prstGeom>
          <a:solidFill>
            <a:srgbClr val="1B001E"/>
          </a:solidFill>
          <a:ln w="76200">
            <a:solidFill>
              <a:srgbClr val="9E86C8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108846" tIns="54423" rIns="108846" bIns="54423" rtlCol="0" anchor="ctr">
            <a:spAutoFit/>
          </a:bodyPr>
          <a:lstStyle/>
          <a:p>
            <a:pPr algn="ctr"/>
            <a:r>
              <a:rPr lang="en-US" sz="4000" dirty="0" smtClean="0">
                <a:solidFill>
                  <a:srgbClr val="A6E22E"/>
                </a:solidFill>
                <a:latin typeface="Berlin Sans FB" panose="020E0602020502020306" pitchFamily="34" charset="0"/>
              </a:rPr>
              <a:t>Conclusion</a:t>
            </a:r>
          </a:p>
        </p:txBody>
      </p:sp>
      <p:grpSp>
        <p:nvGrpSpPr>
          <p:cNvPr id="123" name="Group 122"/>
          <p:cNvGrpSpPr/>
          <p:nvPr/>
        </p:nvGrpSpPr>
        <p:grpSpPr>
          <a:xfrm>
            <a:off x="1657610" y="6672480"/>
            <a:ext cx="3291036" cy="3162300"/>
            <a:chOff x="17864138" y="4724400"/>
            <a:chExt cx="3291036" cy="3162300"/>
          </a:xfrm>
        </p:grpSpPr>
        <p:sp>
          <p:nvSpPr>
            <p:cNvPr id="124" name="Oval 123"/>
            <p:cNvSpPr/>
            <p:nvPr/>
          </p:nvSpPr>
          <p:spPr>
            <a:xfrm>
              <a:off x="17864138" y="4724400"/>
              <a:ext cx="308535" cy="291905"/>
            </a:xfrm>
            <a:prstGeom prst="ellipse">
              <a:avLst/>
            </a:prstGeom>
            <a:noFill/>
            <a:ln w="12700">
              <a:solidFill>
                <a:srgbClr val="D6D6D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/>
            <p:cNvSpPr/>
            <p:nvPr/>
          </p:nvSpPr>
          <p:spPr>
            <a:xfrm>
              <a:off x="17864138" y="5478487"/>
              <a:ext cx="308535" cy="291905"/>
            </a:xfrm>
            <a:prstGeom prst="ellipse">
              <a:avLst/>
            </a:prstGeom>
            <a:noFill/>
            <a:ln w="12700">
              <a:solidFill>
                <a:srgbClr val="D6D6D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/>
            <p:cNvSpPr/>
            <p:nvPr/>
          </p:nvSpPr>
          <p:spPr>
            <a:xfrm>
              <a:off x="17864138" y="6256899"/>
              <a:ext cx="308535" cy="291905"/>
            </a:xfrm>
            <a:prstGeom prst="ellipse">
              <a:avLst/>
            </a:prstGeom>
            <a:noFill/>
            <a:ln w="12700">
              <a:solidFill>
                <a:srgbClr val="D6D6D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/>
            <p:cNvSpPr/>
            <p:nvPr/>
          </p:nvSpPr>
          <p:spPr>
            <a:xfrm>
              <a:off x="17864138" y="7059636"/>
              <a:ext cx="308535" cy="291905"/>
            </a:xfrm>
            <a:prstGeom prst="ellipse">
              <a:avLst/>
            </a:prstGeom>
            <a:noFill/>
            <a:ln w="12700">
              <a:solidFill>
                <a:srgbClr val="D6D6D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8" name="Curved Connector 127"/>
            <p:cNvCxnSpPr>
              <a:stCxn id="124" idx="4"/>
            </p:cNvCxnSpPr>
            <p:nvPr/>
          </p:nvCxnSpPr>
          <p:spPr>
            <a:xfrm rot="5400000">
              <a:off x="17787314" y="5247280"/>
              <a:ext cx="462182" cy="4285"/>
            </a:xfrm>
            <a:prstGeom prst="curvedConnector3">
              <a:avLst/>
            </a:prstGeom>
            <a:ln w="12700">
              <a:solidFill>
                <a:srgbClr val="D6D6D6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urved Connector 128"/>
            <p:cNvCxnSpPr>
              <a:stCxn id="125" idx="4"/>
              <a:endCxn id="126" idx="0"/>
            </p:cNvCxnSpPr>
            <p:nvPr/>
          </p:nvCxnSpPr>
          <p:spPr>
            <a:xfrm rot="5400000">
              <a:off x="17775152" y="6013529"/>
              <a:ext cx="486508" cy="4285"/>
            </a:xfrm>
            <a:prstGeom prst="curvedConnector3">
              <a:avLst>
                <a:gd name="adj1" fmla="val 50000"/>
              </a:avLst>
            </a:prstGeom>
            <a:ln w="12700">
              <a:solidFill>
                <a:srgbClr val="D6D6D6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Curved Connector 129"/>
            <p:cNvCxnSpPr>
              <a:stCxn id="126" idx="4"/>
              <a:endCxn id="127" idx="0"/>
            </p:cNvCxnSpPr>
            <p:nvPr/>
          </p:nvCxnSpPr>
          <p:spPr>
            <a:xfrm rot="5400000">
              <a:off x="17762989" y="6804104"/>
              <a:ext cx="510833" cy="4285"/>
            </a:xfrm>
            <a:prstGeom prst="curvedConnector3">
              <a:avLst>
                <a:gd name="adj1" fmla="val 50000"/>
              </a:avLst>
            </a:prstGeom>
            <a:ln w="12700">
              <a:solidFill>
                <a:srgbClr val="D6D6D6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Curved Connector 130"/>
            <p:cNvCxnSpPr>
              <a:stCxn id="124" idx="2"/>
              <a:endCxn id="126" idx="2"/>
            </p:cNvCxnSpPr>
            <p:nvPr/>
          </p:nvCxnSpPr>
          <p:spPr>
            <a:xfrm rot="10800000" flipV="1">
              <a:off x="17864138" y="4870352"/>
              <a:ext cx="4285" cy="1532499"/>
            </a:xfrm>
            <a:prstGeom prst="curvedConnector3">
              <a:avLst>
                <a:gd name="adj1" fmla="val 4650000"/>
              </a:avLst>
            </a:prstGeom>
            <a:ln w="12700">
              <a:solidFill>
                <a:srgbClr val="D6D6D6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Curved Connector 131"/>
            <p:cNvCxnSpPr>
              <a:stCxn id="124" idx="2"/>
              <a:endCxn id="127" idx="2"/>
            </p:cNvCxnSpPr>
            <p:nvPr/>
          </p:nvCxnSpPr>
          <p:spPr>
            <a:xfrm rot="10800000" flipV="1">
              <a:off x="17864138" y="4870352"/>
              <a:ext cx="4285" cy="2335236"/>
            </a:xfrm>
            <a:prstGeom prst="curvedConnector3">
              <a:avLst>
                <a:gd name="adj1" fmla="val 11400000"/>
              </a:avLst>
            </a:prstGeom>
            <a:ln w="12700">
              <a:solidFill>
                <a:srgbClr val="D6D6D6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Curved Connector 132"/>
            <p:cNvCxnSpPr>
              <a:stCxn id="125" idx="2"/>
              <a:endCxn id="127" idx="2"/>
            </p:cNvCxnSpPr>
            <p:nvPr/>
          </p:nvCxnSpPr>
          <p:spPr>
            <a:xfrm rot="10800000" flipV="1">
              <a:off x="17864138" y="5624439"/>
              <a:ext cx="4285" cy="1581150"/>
            </a:xfrm>
            <a:prstGeom prst="curvedConnector3">
              <a:avLst>
                <a:gd name="adj1" fmla="val 4650000"/>
              </a:avLst>
            </a:prstGeom>
            <a:ln w="12700">
              <a:solidFill>
                <a:srgbClr val="D6D6D6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urved Connector 133"/>
            <p:cNvCxnSpPr>
              <a:stCxn id="127" idx="4"/>
            </p:cNvCxnSpPr>
            <p:nvPr/>
          </p:nvCxnSpPr>
          <p:spPr>
            <a:xfrm rot="5400000">
              <a:off x="17749755" y="7618049"/>
              <a:ext cx="535158" cy="2143"/>
            </a:xfrm>
            <a:prstGeom prst="curvedConnector3">
              <a:avLst>
                <a:gd name="adj1" fmla="val 50000"/>
              </a:avLst>
            </a:prstGeom>
            <a:ln w="12700">
              <a:solidFill>
                <a:srgbClr val="D6D6D6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5" name="Oval 134"/>
            <p:cNvSpPr/>
            <p:nvPr/>
          </p:nvSpPr>
          <p:spPr>
            <a:xfrm>
              <a:off x="18995432" y="4724400"/>
              <a:ext cx="308535" cy="291905"/>
            </a:xfrm>
            <a:prstGeom prst="ellipse">
              <a:avLst/>
            </a:prstGeom>
            <a:noFill/>
            <a:ln w="12700">
              <a:solidFill>
                <a:srgbClr val="D6D6D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/>
            <p:cNvSpPr/>
            <p:nvPr/>
          </p:nvSpPr>
          <p:spPr>
            <a:xfrm>
              <a:off x="18995432" y="5478487"/>
              <a:ext cx="308535" cy="291905"/>
            </a:xfrm>
            <a:prstGeom prst="ellipse">
              <a:avLst/>
            </a:prstGeom>
            <a:noFill/>
            <a:ln w="12700">
              <a:solidFill>
                <a:srgbClr val="D6D6D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/>
            <p:cNvSpPr/>
            <p:nvPr/>
          </p:nvSpPr>
          <p:spPr>
            <a:xfrm>
              <a:off x="18995432" y="6256899"/>
              <a:ext cx="308535" cy="291905"/>
            </a:xfrm>
            <a:prstGeom prst="ellipse">
              <a:avLst/>
            </a:prstGeom>
            <a:noFill/>
            <a:ln w="12700">
              <a:solidFill>
                <a:srgbClr val="D6D6D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/>
            <p:cNvSpPr/>
            <p:nvPr/>
          </p:nvSpPr>
          <p:spPr>
            <a:xfrm>
              <a:off x="18995432" y="7059636"/>
              <a:ext cx="308535" cy="291905"/>
            </a:xfrm>
            <a:prstGeom prst="ellipse">
              <a:avLst/>
            </a:prstGeom>
            <a:noFill/>
            <a:ln w="12700">
              <a:solidFill>
                <a:srgbClr val="D6D6D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9" name="Curved Connector 138"/>
            <p:cNvCxnSpPr>
              <a:stCxn id="135" idx="4"/>
            </p:cNvCxnSpPr>
            <p:nvPr/>
          </p:nvCxnSpPr>
          <p:spPr>
            <a:xfrm rot="5400000">
              <a:off x="18918608" y="5247280"/>
              <a:ext cx="462182" cy="4285"/>
            </a:xfrm>
            <a:prstGeom prst="curvedConnector3">
              <a:avLst/>
            </a:prstGeom>
            <a:ln w="12700">
              <a:solidFill>
                <a:srgbClr val="D6D6D6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urved Connector 139"/>
            <p:cNvCxnSpPr>
              <a:stCxn id="136" idx="4"/>
              <a:endCxn id="137" idx="0"/>
            </p:cNvCxnSpPr>
            <p:nvPr/>
          </p:nvCxnSpPr>
          <p:spPr>
            <a:xfrm rot="5400000">
              <a:off x="18906445" y="6013529"/>
              <a:ext cx="486508" cy="4285"/>
            </a:xfrm>
            <a:prstGeom prst="curvedConnector3">
              <a:avLst>
                <a:gd name="adj1" fmla="val 50000"/>
              </a:avLst>
            </a:prstGeom>
            <a:ln w="12700">
              <a:solidFill>
                <a:srgbClr val="D6D6D6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urved Connector 140"/>
            <p:cNvCxnSpPr>
              <a:stCxn id="137" idx="4"/>
              <a:endCxn id="138" idx="0"/>
            </p:cNvCxnSpPr>
            <p:nvPr/>
          </p:nvCxnSpPr>
          <p:spPr>
            <a:xfrm rot="5400000">
              <a:off x="18894282" y="6804104"/>
              <a:ext cx="510833" cy="4285"/>
            </a:xfrm>
            <a:prstGeom prst="curvedConnector3">
              <a:avLst>
                <a:gd name="adj1" fmla="val 50000"/>
              </a:avLst>
            </a:prstGeom>
            <a:ln w="12700">
              <a:solidFill>
                <a:srgbClr val="D6D6D6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urved Connector 141"/>
            <p:cNvCxnSpPr>
              <a:stCxn id="135" idx="2"/>
              <a:endCxn id="137" idx="2"/>
            </p:cNvCxnSpPr>
            <p:nvPr/>
          </p:nvCxnSpPr>
          <p:spPr>
            <a:xfrm rot="10800000" flipV="1">
              <a:off x="18995432" y="4870352"/>
              <a:ext cx="4285" cy="1532499"/>
            </a:xfrm>
            <a:prstGeom prst="curvedConnector3">
              <a:avLst>
                <a:gd name="adj1" fmla="val 4650000"/>
              </a:avLst>
            </a:prstGeom>
            <a:ln w="12700">
              <a:solidFill>
                <a:srgbClr val="D6D6D6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Curved Connector 142"/>
            <p:cNvCxnSpPr>
              <a:stCxn id="135" idx="2"/>
              <a:endCxn id="138" idx="2"/>
            </p:cNvCxnSpPr>
            <p:nvPr/>
          </p:nvCxnSpPr>
          <p:spPr>
            <a:xfrm rot="10800000" flipV="1">
              <a:off x="18995432" y="4870352"/>
              <a:ext cx="4285" cy="2335236"/>
            </a:xfrm>
            <a:prstGeom prst="curvedConnector3">
              <a:avLst>
                <a:gd name="adj1" fmla="val 11400000"/>
              </a:avLst>
            </a:prstGeom>
            <a:ln w="12700">
              <a:solidFill>
                <a:srgbClr val="D6D6D6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urved Connector 143"/>
            <p:cNvCxnSpPr>
              <a:stCxn id="136" idx="2"/>
              <a:endCxn id="138" idx="2"/>
            </p:cNvCxnSpPr>
            <p:nvPr/>
          </p:nvCxnSpPr>
          <p:spPr>
            <a:xfrm rot="10800000" flipV="1">
              <a:off x="18995432" y="5624439"/>
              <a:ext cx="4285" cy="1581150"/>
            </a:xfrm>
            <a:prstGeom prst="curvedConnector3">
              <a:avLst>
                <a:gd name="adj1" fmla="val 4650000"/>
              </a:avLst>
            </a:prstGeom>
            <a:ln w="12700">
              <a:solidFill>
                <a:srgbClr val="D6D6D6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urved Connector 144"/>
            <p:cNvCxnSpPr>
              <a:stCxn id="138" idx="4"/>
            </p:cNvCxnSpPr>
            <p:nvPr/>
          </p:nvCxnSpPr>
          <p:spPr>
            <a:xfrm rot="5400000">
              <a:off x="18881048" y="7618049"/>
              <a:ext cx="535158" cy="2143"/>
            </a:xfrm>
            <a:prstGeom prst="curvedConnector3">
              <a:avLst>
                <a:gd name="adj1" fmla="val 50000"/>
              </a:avLst>
            </a:prstGeom>
            <a:ln w="12700">
              <a:solidFill>
                <a:srgbClr val="D6D6D6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6" name="Oval 145"/>
            <p:cNvSpPr/>
            <p:nvPr/>
          </p:nvSpPr>
          <p:spPr>
            <a:xfrm>
              <a:off x="20126726" y="4724400"/>
              <a:ext cx="308535" cy="291905"/>
            </a:xfrm>
            <a:prstGeom prst="ellipse">
              <a:avLst/>
            </a:prstGeom>
            <a:noFill/>
            <a:ln w="12700">
              <a:solidFill>
                <a:srgbClr val="D6D6D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/>
            <p:cNvSpPr/>
            <p:nvPr/>
          </p:nvSpPr>
          <p:spPr>
            <a:xfrm>
              <a:off x="20126726" y="5478487"/>
              <a:ext cx="308535" cy="291905"/>
            </a:xfrm>
            <a:prstGeom prst="ellipse">
              <a:avLst/>
            </a:prstGeom>
            <a:noFill/>
            <a:ln w="12700">
              <a:solidFill>
                <a:srgbClr val="D6D6D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/>
            <p:cNvSpPr/>
            <p:nvPr/>
          </p:nvSpPr>
          <p:spPr>
            <a:xfrm>
              <a:off x="20126726" y="6256899"/>
              <a:ext cx="308535" cy="291905"/>
            </a:xfrm>
            <a:prstGeom prst="ellipse">
              <a:avLst/>
            </a:prstGeom>
            <a:noFill/>
            <a:ln w="12700">
              <a:solidFill>
                <a:srgbClr val="D6D6D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/>
            <p:cNvSpPr/>
            <p:nvPr/>
          </p:nvSpPr>
          <p:spPr>
            <a:xfrm>
              <a:off x="20126726" y="7059636"/>
              <a:ext cx="308535" cy="291905"/>
            </a:xfrm>
            <a:prstGeom prst="ellipse">
              <a:avLst/>
            </a:prstGeom>
            <a:noFill/>
            <a:ln w="12700">
              <a:solidFill>
                <a:srgbClr val="D6D6D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0" name="Curved Connector 149"/>
            <p:cNvCxnSpPr>
              <a:stCxn id="146" idx="4"/>
            </p:cNvCxnSpPr>
            <p:nvPr/>
          </p:nvCxnSpPr>
          <p:spPr>
            <a:xfrm rot="5400000">
              <a:off x="20049902" y="5247280"/>
              <a:ext cx="462182" cy="4285"/>
            </a:xfrm>
            <a:prstGeom prst="curvedConnector3">
              <a:avLst/>
            </a:prstGeom>
            <a:ln w="12700">
              <a:solidFill>
                <a:srgbClr val="D6D6D6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urved Connector 150"/>
            <p:cNvCxnSpPr>
              <a:stCxn id="147" idx="4"/>
              <a:endCxn id="148" idx="0"/>
            </p:cNvCxnSpPr>
            <p:nvPr/>
          </p:nvCxnSpPr>
          <p:spPr>
            <a:xfrm rot="5400000">
              <a:off x="20037739" y="6013529"/>
              <a:ext cx="486508" cy="4285"/>
            </a:xfrm>
            <a:prstGeom prst="curvedConnector3">
              <a:avLst>
                <a:gd name="adj1" fmla="val 50000"/>
              </a:avLst>
            </a:prstGeom>
            <a:ln w="12700">
              <a:solidFill>
                <a:srgbClr val="D6D6D6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Curved Connector 151"/>
            <p:cNvCxnSpPr>
              <a:stCxn id="148" idx="4"/>
              <a:endCxn id="149" idx="0"/>
            </p:cNvCxnSpPr>
            <p:nvPr/>
          </p:nvCxnSpPr>
          <p:spPr>
            <a:xfrm rot="5400000">
              <a:off x="20025576" y="6804104"/>
              <a:ext cx="510833" cy="4285"/>
            </a:xfrm>
            <a:prstGeom prst="curvedConnector3">
              <a:avLst>
                <a:gd name="adj1" fmla="val 50000"/>
              </a:avLst>
            </a:prstGeom>
            <a:ln w="12700">
              <a:solidFill>
                <a:srgbClr val="D6D6D6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Curved Connector 152"/>
            <p:cNvCxnSpPr>
              <a:stCxn id="146" idx="2"/>
              <a:endCxn id="148" idx="2"/>
            </p:cNvCxnSpPr>
            <p:nvPr/>
          </p:nvCxnSpPr>
          <p:spPr>
            <a:xfrm rot="10800000" flipV="1">
              <a:off x="20126726" y="4870352"/>
              <a:ext cx="4285" cy="1532499"/>
            </a:xfrm>
            <a:prstGeom prst="curvedConnector3">
              <a:avLst>
                <a:gd name="adj1" fmla="val 4650000"/>
              </a:avLst>
            </a:prstGeom>
            <a:ln w="12700">
              <a:solidFill>
                <a:srgbClr val="D6D6D6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Curved Connector 153"/>
            <p:cNvCxnSpPr>
              <a:stCxn id="146" idx="2"/>
              <a:endCxn id="149" idx="2"/>
            </p:cNvCxnSpPr>
            <p:nvPr/>
          </p:nvCxnSpPr>
          <p:spPr>
            <a:xfrm rot="10800000" flipV="1">
              <a:off x="20126726" y="4870352"/>
              <a:ext cx="4285" cy="2335236"/>
            </a:xfrm>
            <a:prstGeom prst="curvedConnector3">
              <a:avLst>
                <a:gd name="adj1" fmla="val 11400000"/>
              </a:avLst>
            </a:prstGeom>
            <a:ln w="12700">
              <a:solidFill>
                <a:srgbClr val="D6D6D6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urved Connector 154"/>
            <p:cNvCxnSpPr>
              <a:stCxn id="147" idx="2"/>
              <a:endCxn id="149" idx="2"/>
            </p:cNvCxnSpPr>
            <p:nvPr/>
          </p:nvCxnSpPr>
          <p:spPr>
            <a:xfrm rot="10800000" flipV="1">
              <a:off x="20126726" y="5624439"/>
              <a:ext cx="4285" cy="1581150"/>
            </a:xfrm>
            <a:prstGeom prst="curvedConnector3">
              <a:avLst>
                <a:gd name="adj1" fmla="val 4650000"/>
              </a:avLst>
            </a:prstGeom>
            <a:ln w="12700">
              <a:solidFill>
                <a:srgbClr val="D6D6D6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urved Connector 155"/>
            <p:cNvCxnSpPr>
              <a:stCxn id="149" idx="4"/>
            </p:cNvCxnSpPr>
            <p:nvPr/>
          </p:nvCxnSpPr>
          <p:spPr>
            <a:xfrm rot="5400000">
              <a:off x="20012342" y="7618049"/>
              <a:ext cx="535158" cy="2143"/>
            </a:xfrm>
            <a:prstGeom prst="curvedConnector3">
              <a:avLst>
                <a:gd name="adj1" fmla="val 50000"/>
              </a:avLst>
            </a:prstGeom>
            <a:ln w="12700">
              <a:solidFill>
                <a:srgbClr val="D6D6D6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urved Connector 156"/>
            <p:cNvCxnSpPr>
              <a:stCxn id="124" idx="6"/>
              <a:endCxn id="135" idx="2"/>
            </p:cNvCxnSpPr>
            <p:nvPr/>
          </p:nvCxnSpPr>
          <p:spPr>
            <a:xfrm>
              <a:off x="18172673" y="4870352"/>
              <a:ext cx="822759" cy="4054"/>
            </a:xfrm>
            <a:prstGeom prst="curvedConnector3">
              <a:avLst>
                <a:gd name="adj1" fmla="val 50000"/>
              </a:avLst>
            </a:prstGeom>
            <a:ln w="12700">
              <a:solidFill>
                <a:srgbClr val="D6D6D6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urved Connector 157"/>
            <p:cNvCxnSpPr>
              <a:stCxn id="135" idx="6"/>
              <a:endCxn id="146" idx="2"/>
            </p:cNvCxnSpPr>
            <p:nvPr/>
          </p:nvCxnSpPr>
          <p:spPr>
            <a:xfrm>
              <a:off x="19303966" y="4870352"/>
              <a:ext cx="822759" cy="4054"/>
            </a:xfrm>
            <a:prstGeom prst="curvedConnector3">
              <a:avLst>
                <a:gd name="adj1" fmla="val 50000"/>
              </a:avLst>
            </a:prstGeom>
            <a:ln w="12700">
              <a:solidFill>
                <a:srgbClr val="D6D6D6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urved Connector 158"/>
            <p:cNvCxnSpPr>
              <a:stCxn id="146" idx="6"/>
            </p:cNvCxnSpPr>
            <p:nvPr/>
          </p:nvCxnSpPr>
          <p:spPr>
            <a:xfrm>
              <a:off x="20435260" y="4870352"/>
              <a:ext cx="719914" cy="4054"/>
            </a:xfrm>
            <a:prstGeom prst="curvedConnector3">
              <a:avLst>
                <a:gd name="adj1" fmla="val 50000"/>
              </a:avLst>
            </a:prstGeom>
            <a:ln w="12700">
              <a:solidFill>
                <a:srgbClr val="D6D6D6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Curved Connector 159"/>
            <p:cNvCxnSpPr>
              <a:stCxn id="125" idx="6"/>
              <a:endCxn id="136" idx="2"/>
            </p:cNvCxnSpPr>
            <p:nvPr/>
          </p:nvCxnSpPr>
          <p:spPr>
            <a:xfrm>
              <a:off x="18172673" y="5624439"/>
              <a:ext cx="822759" cy="4054"/>
            </a:xfrm>
            <a:prstGeom prst="curvedConnector3">
              <a:avLst>
                <a:gd name="adj1" fmla="val 50000"/>
              </a:avLst>
            </a:prstGeom>
            <a:ln w="12700">
              <a:solidFill>
                <a:srgbClr val="D6D6D6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urved Connector 160"/>
            <p:cNvCxnSpPr>
              <a:stCxn id="136" idx="6"/>
              <a:endCxn id="147" idx="2"/>
            </p:cNvCxnSpPr>
            <p:nvPr/>
          </p:nvCxnSpPr>
          <p:spPr>
            <a:xfrm>
              <a:off x="19303966" y="5624439"/>
              <a:ext cx="822759" cy="4054"/>
            </a:xfrm>
            <a:prstGeom prst="curvedConnector3">
              <a:avLst>
                <a:gd name="adj1" fmla="val 50000"/>
              </a:avLst>
            </a:prstGeom>
            <a:ln w="12700">
              <a:solidFill>
                <a:srgbClr val="D6D6D6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Curved Connector 161"/>
            <p:cNvCxnSpPr>
              <a:stCxn id="147" idx="6"/>
            </p:cNvCxnSpPr>
            <p:nvPr/>
          </p:nvCxnSpPr>
          <p:spPr>
            <a:xfrm>
              <a:off x="20435260" y="5624439"/>
              <a:ext cx="719914" cy="4054"/>
            </a:xfrm>
            <a:prstGeom prst="curvedConnector3">
              <a:avLst>
                <a:gd name="adj1" fmla="val 50000"/>
              </a:avLst>
            </a:prstGeom>
            <a:ln w="12700">
              <a:solidFill>
                <a:srgbClr val="D6D6D6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Curved Connector 162"/>
            <p:cNvCxnSpPr/>
            <p:nvPr/>
          </p:nvCxnSpPr>
          <p:spPr>
            <a:xfrm>
              <a:off x="18166245" y="6390688"/>
              <a:ext cx="822759" cy="4054"/>
            </a:xfrm>
            <a:prstGeom prst="curvedConnector3">
              <a:avLst>
                <a:gd name="adj1" fmla="val 50000"/>
              </a:avLst>
            </a:prstGeom>
            <a:ln w="12700">
              <a:solidFill>
                <a:srgbClr val="D6D6D6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Curved Connector 163"/>
            <p:cNvCxnSpPr/>
            <p:nvPr/>
          </p:nvCxnSpPr>
          <p:spPr>
            <a:xfrm>
              <a:off x="19297538" y="6390688"/>
              <a:ext cx="822759" cy="4054"/>
            </a:xfrm>
            <a:prstGeom prst="curvedConnector3">
              <a:avLst>
                <a:gd name="adj1" fmla="val 50000"/>
              </a:avLst>
            </a:prstGeom>
            <a:ln w="12700">
              <a:solidFill>
                <a:srgbClr val="D6D6D6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urved Connector 164"/>
            <p:cNvCxnSpPr/>
            <p:nvPr/>
          </p:nvCxnSpPr>
          <p:spPr>
            <a:xfrm>
              <a:off x="20428832" y="6390688"/>
              <a:ext cx="719914" cy="4054"/>
            </a:xfrm>
            <a:prstGeom prst="curvedConnector3">
              <a:avLst>
                <a:gd name="adj1" fmla="val 50000"/>
              </a:avLst>
            </a:prstGeom>
            <a:ln w="12700">
              <a:solidFill>
                <a:srgbClr val="D6D6D6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urved Connector 165"/>
            <p:cNvCxnSpPr/>
            <p:nvPr/>
          </p:nvCxnSpPr>
          <p:spPr>
            <a:xfrm>
              <a:off x="18166244" y="7205588"/>
              <a:ext cx="822759" cy="4054"/>
            </a:xfrm>
            <a:prstGeom prst="curvedConnector3">
              <a:avLst>
                <a:gd name="adj1" fmla="val 50000"/>
              </a:avLst>
            </a:prstGeom>
            <a:ln w="12700">
              <a:solidFill>
                <a:srgbClr val="D6D6D6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urved Connector 166"/>
            <p:cNvCxnSpPr/>
            <p:nvPr/>
          </p:nvCxnSpPr>
          <p:spPr>
            <a:xfrm>
              <a:off x="19297538" y="7205588"/>
              <a:ext cx="822759" cy="4054"/>
            </a:xfrm>
            <a:prstGeom prst="curvedConnector3">
              <a:avLst>
                <a:gd name="adj1" fmla="val 50000"/>
              </a:avLst>
            </a:prstGeom>
            <a:ln w="12700">
              <a:solidFill>
                <a:srgbClr val="D6D6D6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urved Connector 167"/>
            <p:cNvCxnSpPr/>
            <p:nvPr/>
          </p:nvCxnSpPr>
          <p:spPr>
            <a:xfrm>
              <a:off x="20428832" y="7205588"/>
              <a:ext cx="719914" cy="4054"/>
            </a:xfrm>
            <a:prstGeom prst="curvedConnector3">
              <a:avLst>
                <a:gd name="adj1" fmla="val 50000"/>
              </a:avLst>
            </a:prstGeom>
            <a:ln w="12700">
              <a:solidFill>
                <a:srgbClr val="D6D6D6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TextBox 28"/>
          <p:cNvSpPr txBox="1"/>
          <p:nvPr/>
        </p:nvSpPr>
        <p:spPr>
          <a:xfrm>
            <a:off x="14249400" y="5094829"/>
            <a:ext cx="12344400" cy="725462"/>
          </a:xfrm>
          <a:prstGeom prst="rect">
            <a:avLst/>
          </a:prstGeom>
          <a:solidFill>
            <a:srgbClr val="1B001E"/>
          </a:solidFill>
          <a:ln w="76200">
            <a:solidFill>
              <a:srgbClr val="9E86C8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108846" tIns="54423" rIns="108846" bIns="54423" rtlCol="0" anchor="ctr">
            <a:spAutoFit/>
          </a:bodyPr>
          <a:lstStyle/>
          <a:p>
            <a:pPr algn="ctr"/>
            <a:r>
              <a:rPr lang="en-US" sz="4000" dirty="0" smtClean="0">
                <a:solidFill>
                  <a:srgbClr val="A6E22E"/>
                </a:solidFill>
                <a:latin typeface="Berlin Sans FB" panose="020E0602020502020306" pitchFamily="34" charset="0"/>
              </a:rPr>
              <a:t>Results</a:t>
            </a:r>
            <a:endParaRPr lang="en-US" sz="4800" dirty="0" smtClean="0">
              <a:solidFill>
                <a:srgbClr val="A6E22E"/>
              </a:solidFill>
              <a:latin typeface="Berlin Sans FB" panose="020E0602020502020306" pitchFamily="34" charset="0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5486400" y="6172200"/>
            <a:ext cx="7574103" cy="6353986"/>
            <a:chOff x="5410200" y="6281520"/>
            <a:chExt cx="7574103" cy="6353986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3"/>
            <a:srcRect b="15754"/>
            <a:stretch/>
          </p:blipFill>
          <p:spPr>
            <a:xfrm>
              <a:off x="5427218" y="6281520"/>
              <a:ext cx="7557085" cy="210691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4"/>
            <a:srcRect b="15081"/>
            <a:stretch/>
          </p:blipFill>
          <p:spPr>
            <a:xfrm>
              <a:off x="5427524" y="8202432"/>
              <a:ext cx="7556779" cy="2123662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410200" y="10134600"/>
              <a:ext cx="7557085" cy="2500906"/>
            </a:xfrm>
            <a:prstGeom prst="rect">
              <a:avLst/>
            </a:prstGeom>
          </p:spPr>
        </p:pic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400" y="10787280"/>
            <a:ext cx="4319362" cy="1729343"/>
          </a:xfrm>
          <a:prstGeom prst="rect">
            <a:avLst/>
          </a:prstGeom>
        </p:spPr>
      </p:pic>
      <p:sp>
        <p:nvSpPr>
          <p:cNvPr id="77" name="Text Placeholder 33"/>
          <p:cNvSpPr txBox="1">
            <a:spLocks/>
          </p:cNvSpPr>
          <p:nvPr/>
        </p:nvSpPr>
        <p:spPr>
          <a:xfrm>
            <a:off x="14249401" y="2818217"/>
            <a:ext cx="12344399" cy="1992629"/>
          </a:xfrm>
          <a:prstGeom prst="rect">
            <a:avLst/>
          </a:prstGeom>
          <a:solidFill>
            <a:srgbClr val="797979"/>
          </a:solidFill>
          <a:ln w="76200">
            <a:solidFill>
              <a:srgbClr val="6C99BB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373159" tIns="186579" rIns="373159" bIns="186579" rtlCol="0">
            <a:spAutoFit/>
          </a:bodyPr>
          <a:lstStyle>
            <a:lvl1pPr marL="0" indent="0" algn="l" defTabSz="3731584" rtl="0" eaLnBrk="1" latinLnBrk="0" hangingPunct="1">
              <a:spcBef>
                <a:spcPct val="20000"/>
              </a:spcBef>
              <a:buFont typeface="Arial" pitchFamily="34" charset="0"/>
              <a:buNone/>
              <a:defRPr sz="57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1865791" indent="0" algn="l" defTabSz="3731584" rtl="0" eaLnBrk="1" latinLnBrk="0" hangingPunct="1">
              <a:spcBef>
                <a:spcPct val="20000"/>
              </a:spcBef>
              <a:buFont typeface="Arial" pitchFamily="34" charset="0"/>
              <a:buNone/>
              <a:defRPr sz="49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3731584" indent="0" algn="l" defTabSz="3731584" rtl="0" eaLnBrk="1" latinLnBrk="0" hangingPunct="1">
              <a:spcBef>
                <a:spcPct val="20000"/>
              </a:spcBef>
              <a:buFont typeface="Arial" pitchFamily="34" charset="0"/>
              <a:buNone/>
              <a:defRPr sz="4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5597375" indent="0" algn="l" defTabSz="3731584" rtl="0" eaLnBrk="1" latinLnBrk="0" hangingPunct="1">
              <a:spcBef>
                <a:spcPct val="20000"/>
              </a:spcBef>
              <a:buFont typeface="Arial" pitchFamily="34" charset="0"/>
              <a:buNone/>
              <a:defRPr sz="37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7463166" indent="0" algn="l" defTabSz="3731584" rtl="0" eaLnBrk="1" latinLnBrk="0" hangingPunct="1">
              <a:spcBef>
                <a:spcPct val="20000"/>
              </a:spcBef>
              <a:buFont typeface="Arial" pitchFamily="34" charset="0"/>
              <a:buNone/>
              <a:defRPr sz="37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9328958" indent="0" algn="l" defTabSz="3731584" rtl="0" eaLnBrk="1" latinLnBrk="0" hangingPunct="1">
              <a:spcBef>
                <a:spcPct val="20000"/>
              </a:spcBef>
              <a:buFont typeface="Arial" pitchFamily="34" charset="0"/>
              <a:buNone/>
              <a:defRPr sz="37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11194749" indent="0" algn="l" defTabSz="3731584" rtl="0" eaLnBrk="1" latinLnBrk="0" hangingPunct="1">
              <a:spcBef>
                <a:spcPct val="20000"/>
              </a:spcBef>
              <a:buFont typeface="Arial" pitchFamily="34" charset="0"/>
              <a:buNone/>
              <a:defRPr sz="37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3060541" indent="0" algn="l" defTabSz="3731584" rtl="0" eaLnBrk="1" latinLnBrk="0" hangingPunct="1">
              <a:spcBef>
                <a:spcPct val="20000"/>
              </a:spcBef>
              <a:buFont typeface="Arial" pitchFamily="34" charset="0"/>
              <a:buNone/>
              <a:defRPr sz="37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4926332" indent="0" algn="l" defTabSz="3731584" rtl="0" eaLnBrk="1" latinLnBrk="0" hangingPunct="1">
              <a:spcBef>
                <a:spcPct val="20000"/>
              </a:spcBef>
              <a:buFont typeface="Arial" pitchFamily="34" charset="0"/>
              <a:buNone/>
              <a:defRPr sz="37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fontAlgn="base">
              <a:buFont typeface="Arial" charset="0"/>
              <a:buChar char="•"/>
            </a:pPr>
            <a:r>
              <a:rPr lang="en-US" sz="2500" dirty="0">
                <a:solidFill>
                  <a:schemeClr val="bg1"/>
                </a:solidFill>
              </a:rPr>
              <a:t>Ran a maximum likelihood estimation likelihood over each cluster of example beats to get an estimation of the conditional </a:t>
            </a:r>
            <a:r>
              <a:rPr lang="en-US" sz="2500" dirty="0" smtClean="0">
                <a:solidFill>
                  <a:schemeClr val="bg1"/>
                </a:solidFill>
              </a:rPr>
              <a:t>probabilities. (Figures 3,4,5)</a:t>
            </a:r>
            <a:endParaRPr lang="en-US" sz="2500" dirty="0">
              <a:solidFill>
                <a:schemeClr val="bg1"/>
              </a:solidFill>
            </a:endParaRPr>
          </a:p>
          <a:p>
            <a:pPr marL="342900" indent="-342900" fontAlgn="base">
              <a:buFont typeface="Arial" charset="0"/>
              <a:buChar char="•"/>
            </a:pPr>
            <a:r>
              <a:rPr lang="en-US" sz="2500" dirty="0">
                <a:solidFill>
                  <a:schemeClr val="bg1"/>
                </a:solidFill>
              </a:rPr>
              <a:t>Simulated a creation of a new beat by iteration through the blocks and assigning the block to on with probability given by the Bayesian graph.</a:t>
            </a:r>
            <a:endParaRPr lang="en-US" sz="2500" dirty="0">
              <a:solidFill>
                <a:schemeClr val="bg1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109189" y="11204168"/>
            <a:ext cx="8694343" cy="2359432"/>
          </a:xfrm>
          <a:prstGeom prst="rect">
            <a:avLst/>
          </a:prstGeom>
        </p:spPr>
      </p:pic>
      <p:grpSp>
        <p:nvGrpSpPr>
          <p:cNvPr id="80" name="Group 79"/>
          <p:cNvGrpSpPr/>
          <p:nvPr/>
        </p:nvGrpSpPr>
        <p:grpSpPr>
          <a:xfrm>
            <a:off x="14309608" y="5954225"/>
            <a:ext cx="12394560" cy="3494575"/>
            <a:chOff x="14107740" y="9154625"/>
            <a:chExt cx="12394560" cy="3494575"/>
          </a:xfrm>
        </p:grpSpPr>
        <p:pic>
          <p:nvPicPr>
            <p:cNvPr id="81" name="Picture 80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107740" y="9199473"/>
              <a:ext cx="5883202" cy="3449727"/>
            </a:xfrm>
            <a:prstGeom prst="rect">
              <a:avLst/>
            </a:prstGeom>
          </p:spPr>
        </p:pic>
        <p:pic>
          <p:nvPicPr>
            <p:cNvPr id="82" name="Picture 81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728056" y="9154625"/>
              <a:ext cx="5599262" cy="3494575"/>
            </a:xfrm>
            <a:prstGeom prst="rect">
              <a:avLst/>
            </a:prstGeom>
          </p:spPr>
        </p:pic>
        <p:sp>
          <p:nvSpPr>
            <p:cNvPr id="83" name="TextBox 82"/>
            <p:cNvSpPr txBox="1"/>
            <p:nvPr/>
          </p:nvSpPr>
          <p:spPr>
            <a:xfrm>
              <a:off x="14770128" y="9623047"/>
              <a:ext cx="5220814" cy="3539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700" dirty="0" smtClean="0">
                  <a:solidFill>
                    <a:schemeClr val="bg1"/>
                  </a:solidFill>
                  <a:latin typeface="Gill Sans MT" charset="0"/>
                  <a:ea typeface="Gill Sans MT" charset="0"/>
                  <a:cs typeface="Gill Sans MT" charset="0"/>
                </a:rPr>
                <a:t>Mean: 4.273                                                   </a:t>
              </a:r>
              <a:r>
                <a:rPr lang="en-US" sz="1700" dirty="0" err="1" smtClean="0">
                  <a:solidFill>
                    <a:schemeClr val="bg1"/>
                  </a:solidFill>
                  <a:latin typeface="Gill Sans MT" charset="0"/>
                  <a:ea typeface="Gill Sans MT" charset="0"/>
                  <a:cs typeface="Gill Sans MT" charset="0"/>
                </a:rPr>
                <a:t>Std</a:t>
              </a:r>
              <a:r>
                <a:rPr lang="en-US" sz="1700" dirty="0" smtClean="0">
                  <a:solidFill>
                    <a:schemeClr val="bg1"/>
                  </a:solidFill>
                  <a:latin typeface="Gill Sans MT" charset="0"/>
                  <a:ea typeface="Gill Sans MT" charset="0"/>
                  <a:cs typeface="Gill Sans MT" charset="0"/>
                </a:rPr>
                <a:t>: 2.126 </a:t>
              </a:r>
              <a:endParaRPr lang="en-US" sz="1700" dirty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endParaRPr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21281486" y="9606434"/>
              <a:ext cx="5220814" cy="3539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700" dirty="0" smtClean="0">
                  <a:solidFill>
                    <a:schemeClr val="bg1"/>
                  </a:solidFill>
                  <a:latin typeface="Gill Sans MT" charset="0"/>
                  <a:ea typeface="Gill Sans MT" charset="0"/>
                  <a:cs typeface="Gill Sans MT" charset="0"/>
                </a:rPr>
                <a:t>Mean: 4.891                                                   </a:t>
              </a:r>
              <a:r>
                <a:rPr lang="en-US" sz="1700" dirty="0" err="1" smtClean="0">
                  <a:solidFill>
                    <a:schemeClr val="bg1"/>
                  </a:solidFill>
                  <a:latin typeface="Gill Sans MT" charset="0"/>
                  <a:ea typeface="Gill Sans MT" charset="0"/>
                  <a:cs typeface="Gill Sans MT" charset="0"/>
                </a:rPr>
                <a:t>Std</a:t>
              </a:r>
              <a:r>
                <a:rPr lang="en-US" sz="1700" dirty="0" smtClean="0">
                  <a:solidFill>
                    <a:schemeClr val="bg1"/>
                  </a:solidFill>
                  <a:latin typeface="Gill Sans MT" charset="0"/>
                  <a:ea typeface="Gill Sans MT" charset="0"/>
                  <a:cs typeface="Gill Sans MT" charset="0"/>
                </a:rPr>
                <a:t>: 2.362 </a:t>
              </a:r>
              <a:endParaRPr lang="en-US" sz="1700" dirty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endParaRP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22783800" y="11689057"/>
            <a:ext cx="3730780" cy="1246495"/>
          </a:xfrm>
          <a:prstGeom prst="rect">
            <a:avLst/>
          </a:prstGeom>
          <a:noFill/>
          <a:ln>
            <a:solidFill>
              <a:srgbClr val="66D9E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500" dirty="0" smtClean="0">
                <a:solidFill>
                  <a:schemeClr val="bg1"/>
                </a:solidFill>
              </a:rPr>
              <a:t>Figure 8:</a:t>
            </a:r>
          </a:p>
          <a:p>
            <a:pPr algn="ctr"/>
            <a:r>
              <a:rPr lang="en-US" sz="2500" dirty="0" smtClean="0">
                <a:solidFill>
                  <a:schemeClr val="bg1"/>
                </a:solidFill>
              </a:rPr>
              <a:t>Example output for created beat</a:t>
            </a:r>
            <a:endParaRPr lang="en-US" sz="2500" dirty="0">
              <a:solidFill>
                <a:schemeClr val="bg1"/>
              </a:solidFill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1143000" y="9978792"/>
            <a:ext cx="3810000" cy="477054"/>
          </a:xfrm>
          <a:prstGeom prst="rect">
            <a:avLst/>
          </a:prstGeom>
          <a:noFill/>
          <a:ln>
            <a:solidFill>
              <a:srgbClr val="66D9E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500" dirty="0" smtClean="0">
                <a:solidFill>
                  <a:schemeClr val="bg1"/>
                </a:solidFill>
              </a:rPr>
              <a:t>Figure 1: Factor Graph</a:t>
            </a:r>
            <a:endParaRPr lang="en-US" sz="2500" dirty="0">
              <a:solidFill>
                <a:schemeClr val="bg1"/>
              </a:solidFill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1159954" y="12599042"/>
            <a:ext cx="3810000" cy="477054"/>
          </a:xfrm>
          <a:prstGeom prst="rect">
            <a:avLst/>
          </a:prstGeom>
          <a:noFill/>
          <a:ln>
            <a:solidFill>
              <a:srgbClr val="66D9E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500" dirty="0" smtClean="0">
                <a:solidFill>
                  <a:schemeClr val="bg1"/>
                </a:solidFill>
              </a:rPr>
              <a:t>Figure 2: Key</a:t>
            </a:r>
            <a:endParaRPr lang="en-US" sz="2500" dirty="0">
              <a:solidFill>
                <a:schemeClr val="bg1"/>
              </a:solidFill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5555234" y="12516306"/>
            <a:ext cx="7474966" cy="861774"/>
          </a:xfrm>
          <a:prstGeom prst="rect">
            <a:avLst/>
          </a:prstGeom>
          <a:noFill/>
          <a:ln>
            <a:solidFill>
              <a:srgbClr val="66D9E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500" dirty="0" smtClean="0">
                <a:solidFill>
                  <a:schemeClr val="bg1"/>
                </a:solidFill>
              </a:rPr>
              <a:t>Figures 3,4,5: Low, medium, high density conditional </a:t>
            </a:r>
            <a:r>
              <a:rPr lang="en-US" sz="2500" dirty="0" err="1" smtClean="0">
                <a:solidFill>
                  <a:schemeClr val="bg1"/>
                </a:solidFill>
              </a:rPr>
              <a:t>probabiltiies</a:t>
            </a:r>
            <a:endParaRPr lang="en-US" sz="2500" dirty="0">
              <a:solidFill>
                <a:schemeClr val="bg1"/>
              </a:solidFill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1724" y="152400"/>
            <a:ext cx="2435276" cy="2435276"/>
          </a:xfrm>
          <a:prstGeom prst="rect">
            <a:avLst/>
          </a:prstGeom>
        </p:spPr>
      </p:pic>
      <p:sp>
        <p:nvSpPr>
          <p:cNvPr id="92" name="TextBox 91"/>
          <p:cNvSpPr txBox="1"/>
          <p:nvPr/>
        </p:nvSpPr>
        <p:spPr>
          <a:xfrm>
            <a:off x="15566551" y="9505146"/>
            <a:ext cx="3810000" cy="477054"/>
          </a:xfrm>
          <a:prstGeom prst="rect">
            <a:avLst/>
          </a:prstGeom>
          <a:noFill/>
          <a:ln>
            <a:solidFill>
              <a:srgbClr val="66D9E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500" dirty="0" smtClean="0">
                <a:solidFill>
                  <a:schemeClr val="bg1"/>
                </a:solidFill>
              </a:rPr>
              <a:t>Figure 6: AI Ratings</a:t>
            </a:r>
            <a:endParaRPr lang="en-US" sz="2500" dirty="0">
              <a:solidFill>
                <a:schemeClr val="bg1"/>
              </a:solidFill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21844131" y="9497562"/>
            <a:ext cx="3810000" cy="477054"/>
          </a:xfrm>
          <a:prstGeom prst="rect">
            <a:avLst/>
          </a:prstGeom>
          <a:noFill/>
          <a:ln>
            <a:solidFill>
              <a:srgbClr val="66D9E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500" dirty="0" smtClean="0">
                <a:solidFill>
                  <a:schemeClr val="bg1"/>
                </a:solidFill>
              </a:rPr>
              <a:t>Figure 7: Human Ratings</a:t>
            </a:r>
            <a:endParaRPr lang="en-US" sz="25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FSU Poster">
      <a:dk1>
        <a:srgbClr val="000000"/>
      </a:dk1>
      <a:lt1>
        <a:sysClr val="window" lastClr="FFFFFF"/>
      </a:lt1>
      <a:dk2>
        <a:srgbClr val="1F497D"/>
      </a:dk2>
      <a:lt2>
        <a:srgbClr val="EEECE1"/>
      </a:lt2>
      <a:accent1>
        <a:srgbClr val="540115"/>
      </a:accent1>
      <a:accent2>
        <a:srgbClr val="CDC092"/>
      </a:accent2>
      <a:accent3>
        <a:srgbClr val="2B0007"/>
      </a:accent3>
      <a:accent4>
        <a:srgbClr val="A71930"/>
      </a:accent4>
      <a:accent5>
        <a:srgbClr val="728574"/>
      </a:accent5>
      <a:accent6>
        <a:srgbClr val="86AECA"/>
      </a:accent6>
      <a:hlink>
        <a:srgbClr val="A6A2C6"/>
      </a:hlink>
      <a:folHlink>
        <a:srgbClr val="EFE8BB"/>
      </a:folHlink>
    </a:clrScheme>
    <a:fontScheme name="Posters">
      <a:majorFont>
        <a:latin typeface="Garamond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781</TotalTime>
  <Words>347</Words>
  <Application>Microsoft Macintosh PowerPoint</Application>
  <PresentationFormat>Custom</PresentationFormat>
  <Paragraphs>30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8" baseType="lpstr">
      <vt:lpstr>Berlin Sans FB</vt:lpstr>
      <vt:lpstr>Calibri</vt:lpstr>
      <vt:lpstr>Garamond</vt:lpstr>
      <vt:lpstr>Gill Sans MT</vt:lpstr>
      <vt:lpstr>Helvetica</vt:lpstr>
      <vt:lpstr>Arial</vt:lpstr>
      <vt:lpstr>Office Theme</vt:lpstr>
      <vt:lpstr>PowerPoint Presentation</vt:lpstr>
    </vt:vector>
  </TitlesOfParts>
  <LinksUpToDate>false</LinksUpToDate>
  <SharedDoc>false</SharedDoc>
  <HyperlinksChanged>false</HyperlinksChanged>
  <AppVersion>15.0031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studio1</dc:creator>
  <cp:lastModifiedBy>Microsoft Office User</cp:lastModifiedBy>
  <cp:revision>59</cp:revision>
  <dcterms:created xsi:type="dcterms:W3CDTF">2009-09-25T21:08:34Z</dcterms:created>
  <dcterms:modified xsi:type="dcterms:W3CDTF">2017-12-04T21:53:43Z</dcterms:modified>
</cp:coreProperties>
</file>